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99" r:id="rId2"/>
    <p:sldId id="273" r:id="rId3"/>
    <p:sldId id="258" r:id="rId4"/>
    <p:sldId id="281" r:id="rId5"/>
    <p:sldId id="274" r:id="rId6"/>
    <p:sldId id="494" r:id="rId7"/>
    <p:sldId id="284" r:id="rId8"/>
    <p:sldId id="268" r:id="rId9"/>
    <p:sldId id="495" r:id="rId10"/>
    <p:sldId id="300" r:id="rId11"/>
    <p:sldId id="283" r:id="rId12"/>
    <p:sldId id="496" r:id="rId13"/>
    <p:sldId id="301" r:id="rId14"/>
    <p:sldId id="497" r:id="rId15"/>
    <p:sldId id="498" r:id="rId16"/>
    <p:sldId id="500" r:id="rId17"/>
    <p:sldId id="501" r:id="rId18"/>
    <p:sldId id="302" r:id="rId19"/>
    <p:sldId id="269" r:id="rId20"/>
    <p:sldId id="493" r:id="rId21"/>
    <p:sldId id="502" r:id="rId22"/>
    <p:sldId id="286" r:id="rId23"/>
    <p:sldId id="303" r:id="rId24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2019/8/26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340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A6D290-1F44-4E5A-AFA0-4DB5D7863AEB}" type="datetimeFigureOut">
              <a:rPr lang="zh-CN" altLang="en-US" smtClean="0"/>
              <a:t>2019/8/26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622E85-07D3-4E55-9842-942DD6BA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5719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22E85-07D3-4E55-9842-942DD6BAA26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29886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45437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1773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97445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4374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15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6791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05071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872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9103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5189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22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63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22E85-07D3-4E55-9842-942DD6BAA26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9381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22E85-07D3-4E55-9842-942DD6BAA26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851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121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1811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717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029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4595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60451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796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  <a:alpha val="7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2000">
        <p:randomBar dir="vert"/>
      </p:transition>
    </mc:Choice>
    <mc:Fallback xmlns="">
      <p:transition spd="slow" advTm="2000">
        <p:randomBar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2019/8/26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2000">
        <p:randomBar dir="vert"/>
      </p:transition>
    </mc:Choice>
    <mc:Fallback xmlns="">
      <p:transition spd="slow" advTm="2000">
        <p:randomBar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1" y="1174279"/>
            <a:ext cx="7920203" cy="0"/>
          </a:xfrm>
          <a:prstGeom prst="line">
            <a:avLst/>
          </a:prstGeom>
          <a:ln w="15875">
            <a:gradFill>
              <a:gsLst>
                <a:gs pos="1300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87333" y="296902"/>
            <a:ext cx="9792825" cy="649287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2000">
        <p:randomBar dir="vert"/>
      </p:transition>
    </mc:Choice>
    <mc:Fallback xmlns="">
      <p:transition spd="slow" advTm="2000">
        <p:randomBar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2000">
        <p:randomBar dir="vert"/>
      </p:transition>
    </mc:Choice>
    <mc:Fallback xmlns="">
      <p:transition spd="slow" advTm="2000">
        <p:randomBar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2019/8/26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63" r:id="rId3"/>
    <p:sldLayoutId id="2147483664" r:id="rId4"/>
  </p:sldLayoutIdLst>
  <mc:AlternateContent xmlns:mc="http://schemas.openxmlformats.org/markup-compatibility/2006" xmlns:p14="http://schemas.microsoft.com/office/powerpoint/2010/main">
    <mc:Choice Requires="p14">
      <p:transition spd="slow" p14:dur="1250" advTm="2000">
        <p:randomBar dir="vert"/>
      </p:transition>
    </mc:Choice>
    <mc:Fallback xmlns="">
      <p:transition spd="slow" advTm="2000">
        <p:randomBar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6739166" y="4316422"/>
            <a:ext cx="24736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组织：无限探索负责人：方浩源</a:t>
            </a:r>
            <a:endParaRPr lang="en-US" altLang="zh-CN" sz="24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r>
              <a:rPr lang="zh-CN" altLang="en-US" sz="2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成员：肖业强</a:t>
            </a:r>
            <a:endParaRPr lang="en-US" altLang="zh-CN" sz="24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r>
              <a:rPr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	</a:t>
            </a:r>
            <a:r>
              <a:rPr lang="zh-CN" altLang="en-US" sz="2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麦李燊</a:t>
            </a:r>
            <a:endParaRPr lang="en-US" altLang="zh-CN" sz="24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r>
              <a:rPr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	</a:t>
            </a:r>
            <a:r>
              <a:rPr lang="zh-CN" altLang="en-US" sz="2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蔡泽松</a:t>
            </a:r>
            <a:endParaRPr lang="zh-CN" altLang="en-US" sz="24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45794" y="2561337"/>
            <a:ext cx="905249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800" dirty="0" smtClean="0">
                <a:solidFill>
                  <a:schemeClr val="accent2"/>
                </a:solidFill>
                <a:latin typeface="+mj-ea"/>
                <a:ea typeface="+mj-ea"/>
              </a:rPr>
              <a:t>食客预约</a:t>
            </a:r>
            <a:endParaRPr lang="zh-CN" altLang="en-US" sz="580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573243" y="3576763"/>
            <a:ext cx="1849196" cy="2265198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 rot="19372238">
            <a:off x="2845889" y="-115345"/>
            <a:ext cx="7525309" cy="6946439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 rot="19380000">
            <a:off x="2102651" y="1225703"/>
            <a:ext cx="2262251" cy="216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9384833" y="480284"/>
            <a:ext cx="1049471" cy="12855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294392" y="4848908"/>
            <a:ext cx="474985" cy="58183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44176" y="3731149"/>
            <a:ext cx="79375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泰丰楼专用版本</a:t>
            </a:r>
            <a:endParaRPr lang="zh-CN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Segoe UI Emoji" panose="020B0502040204020203" pitchFamily="34" charset="0"/>
              <a:ea typeface="Dotum" panose="020B0600000101010101" pitchFamily="34" charset="-127"/>
            </a:endParaRPr>
          </a:p>
        </p:txBody>
      </p:sp>
      <p:pic>
        <p:nvPicPr>
          <p:cNvPr id="2" name="纯音乐 - 情书 - loveletter to you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" out="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728945" y="176584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2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2" grpId="0" build="allAtOnce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8900000" flipH="1">
            <a:off x="2433347" y="273940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58674" y="2921170"/>
            <a:ext cx="134186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accent5"/>
                </a:solidFill>
                <a:latin typeface="+mn-ea"/>
              </a:rPr>
              <a:t>02</a:t>
            </a:r>
            <a:endParaRPr lang="zh-CN" altLang="en-US" sz="6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59220" y="3032896"/>
            <a:ext cx="39877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600" dirty="0" smtClean="0">
                <a:solidFill>
                  <a:schemeClr val="accent5"/>
                </a:solidFill>
                <a:latin typeface="+mn-ea"/>
              </a:rPr>
              <a:t>项目分工</a:t>
            </a:r>
            <a:endParaRPr lang="zh-CN" altLang="en-US" sz="5600" dirty="0">
              <a:solidFill>
                <a:schemeClr val="accent5"/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2000">
        <p14:shred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684272" y="3010155"/>
            <a:ext cx="1399118" cy="1403351"/>
            <a:chOff x="1235075" y="2044477"/>
            <a:chExt cx="1049338" cy="1052513"/>
          </a:xfrm>
          <a:noFill/>
        </p:grpSpPr>
        <p:sp>
          <p:nvSpPr>
            <p:cNvPr id="3" name="Oval 4"/>
            <p:cNvSpPr>
              <a:spLocks noChangeArrowheads="1"/>
            </p:cNvSpPr>
            <p:nvPr/>
          </p:nvSpPr>
          <p:spPr bwMode="gray">
            <a:xfrm>
              <a:off x="1249363" y="2044477"/>
              <a:ext cx="1035050" cy="1052513"/>
            </a:xfrm>
            <a:prstGeom prst="ellipse">
              <a:avLst/>
            </a:prstGeom>
            <a:grpFill/>
            <a:ln w="9525" algn="ctr">
              <a:solidFill>
                <a:srgbClr val="3F3F3F"/>
              </a:solidFill>
              <a:rou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4" name="Text Box 61"/>
            <p:cNvSpPr txBox="1">
              <a:spLocks noChangeArrowheads="1"/>
            </p:cNvSpPr>
            <p:nvPr/>
          </p:nvSpPr>
          <p:spPr bwMode="gray">
            <a:xfrm>
              <a:off x="1235075" y="2443362"/>
              <a:ext cx="1044575" cy="346249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zh-CN" sz="2400" b="1" dirty="0" smtClean="0">
                  <a:solidFill>
                    <a:schemeClr val="tx2"/>
                  </a:solidFill>
                  <a:cs typeface="+mn-ea"/>
                </a:rPr>
                <a:t>V1.0</a:t>
              </a:r>
              <a:endParaRPr lang="zh-CN" altLang="en-US" sz="2400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996362" y="4540509"/>
            <a:ext cx="7952308" cy="1382053"/>
            <a:chOff x="719143" y="3616989"/>
            <a:chExt cx="5964231" cy="1036539"/>
          </a:xfrm>
        </p:grpSpPr>
        <p:sp>
          <p:nvSpPr>
            <p:cNvPr id="6" name="Line 58"/>
            <p:cNvSpPr>
              <a:spLocks noChangeShapeType="1"/>
            </p:cNvSpPr>
            <p:nvPr/>
          </p:nvSpPr>
          <p:spPr bwMode="black">
            <a:xfrm>
              <a:off x="1765300" y="3616989"/>
              <a:ext cx="0" cy="334962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7" name="Line 59"/>
            <p:cNvSpPr>
              <a:spLocks noChangeShapeType="1"/>
            </p:cNvSpPr>
            <p:nvPr/>
          </p:nvSpPr>
          <p:spPr bwMode="black">
            <a:xfrm flipH="1">
              <a:off x="1009650" y="3961476"/>
              <a:ext cx="1495425" cy="0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8" name="Text Box 60"/>
            <p:cNvSpPr txBox="1">
              <a:spLocks noChangeArrowheads="1"/>
            </p:cNvSpPr>
            <p:nvPr/>
          </p:nvSpPr>
          <p:spPr bwMode="auto">
            <a:xfrm>
              <a:off x="719143" y="4018225"/>
              <a:ext cx="2070100" cy="321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buClr>
                  <a:schemeClr val="hlink"/>
                </a:buClr>
              </a:pPr>
              <a:r>
                <a:rPr lang="zh-CN" altLang="en-US" sz="1865" b="1" dirty="0" smtClean="0">
                  <a:solidFill>
                    <a:schemeClr val="tx2"/>
                  </a:solidFill>
                  <a:cs typeface="+mn-ea"/>
                </a:rPr>
                <a:t>静态页面</a:t>
              </a:r>
              <a:endParaRPr lang="zh-CN" altLang="en-US" sz="1865" b="1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9" name="Line 71"/>
            <p:cNvSpPr>
              <a:spLocks noChangeShapeType="1"/>
            </p:cNvSpPr>
            <p:nvPr/>
          </p:nvSpPr>
          <p:spPr bwMode="black">
            <a:xfrm>
              <a:off x="5648325" y="3616989"/>
              <a:ext cx="0" cy="334962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0" name="Line 72"/>
            <p:cNvSpPr>
              <a:spLocks noChangeShapeType="1"/>
            </p:cNvSpPr>
            <p:nvPr/>
          </p:nvSpPr>
          <p:spPr bwMode="black">
            <a:xfrm flipH="1">
              <a:off x="4837113" y="3951951"/>
              <a:ext cx="1587500" cy="0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1" name="Text Box 73"/>
            <p:cNvSpPr txBox="1">
              <a:spLocks noChangeArrowheads="1"/>
            </p:cNvSpPr>
            <p:nvPr/>
          </p:nvSpPr>
          <p:spPr bwMode="auto">
            <a:xfrm>
              <a:off x="4613274" y="4024606"/>
              <a:ext cx="2070100" cy="6289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buClr>
                  <a:schemeClr val="folHlink"/>
                </a:buClr>
              </a:pPr>
              <a:r>
                <a:rPr lang="zh-CN" altLang="en-US" sz="1865" b="1" dirty="0" smtClean="0">
                  <a:solidFill>
                    <a:schemeClr val="tx2"/>
                  </a:solidFill>
                  <a:cs typeface="+mn-ea"/>
                </a:rPr>
                <a:t>接入网络接口</a:t>
              </a:r>
              <a:endParaRPr lang="en-US" altLang="zh-CN" sz="1865" b="1" dirty="0" smtClean="0">
                <a:solidFill>
                  <a:schemeClr val="tx2"/>
                </a:solidFill>
                <a:cs typeface="+mn-ea"/>
              </a:endParaRPr>
            </a:p>
            <a:p>
              <a:pPr algn="ctr" eaLnBrk="1" hangingPunct="1">
                <a:lnSpc>
                  <a:spcPct val="130000"/>
                </a:lnSpc>
                <a:buClr>
                  <a:schemeClr val="folHlink"/>
                </a:buClr>
              </a:pPr>
              <a:r>
                <a:rPr lang="zh-CN" altLang="en-US" sz="1865" b="1" dirty="0" smtClean="0">
                  <a:solidFill>
                    <a:schemeClr val="tx2"/>
                  </a:solidFill>
                  <a:cs typeface="+mn-ea"/>
                </a:rPr>
                <a:t>实现第三方支付与登录</a:t>
              </a:r>
              <a:endParaRPr lang="zh-CN" altLang="en-US" sz="1865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12" name="Group 74"/>
          <p:cNvGrpSpPr/>
          <p:nvPr/>
        </p:nvGrpSpPr>
        <p:grpSpPr bwMode="auto">
          <a:xfrm>
            <a:off x="240704" y="2861991"/>
            <a:ext cx="12192000" cy="1670051"/>
            <a:chOff x="0" y="2007"/>
            <a:chExt cx="5760" cy="789"/>
          </a:xfrm>
          <a:effectLst/>
        </p:grpSpPr>
        <p:sp>
          <p:nvSpPr>
            <p:cNvPr id="13" name="Line 75"/>
            <p:cNvSpPr>
              <a:spLocks noChangeShapeType="1"/>
            </p:cNvSpPr>
            <p:nvPr/>
          </p:nvSpPr>
          <p:spPr bwMode="gray">
            <a:xfrm flipH="1">
              <a:off x="0" y="2405"/>
              <a:ext cx="65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4" name="Line 76"/>
            <p:cNvSpPr>
              <a:spLocks noChangeShapeType="1"/>
            </p:cNvSpPr>
            <p:nvPr/>
          </p:nvSpPr>
          <p:spPr bwMode="gray">
            <a:xfrm flipH="1">
              <a:off x="3839" y="2405"/>
              <a:ext cx="51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5" name="Arc 77"/>
            <p:cNvSpPr/>
            <p:nvPr/>
          </p:nvSpPr>
          <p:spPr bwMode="gray">
            <a:xfrm rot="16200000" flipV="1">
              <a:off x="2052" y="1833"/>
              <a:ext cx="412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6" name="Arc 78"/>
            <p:cNvSpPr/>
            <p:nvPr/>
          </p:nvSpPr>
          <p:spPr bwMode="gray">
            <a:xfrm rot="16200000" flipV="1">
              <a:off x="4503" y="1831"/>
              <a:ext cx="418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7" name="Line 79"/>
            <p:cNvSpPr>
              <a:spLocks noChangeShapeType="1"/>
            </p:cNvSpPr>
            <p:nvPr/>
          </p:nvSpPr>
          <p:spPr bwMode="gray">
            <a:xfrm flipH="1">
              <a:off x="2619" y="2405"/>
              <a:ext cx="49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8" name="Arc 80"/>
            <p:cNvSpPr/>
            <p:nvPr/>
          </p:nvSpPr>
          <p:spPr bwMode="gray">
            <a:xfrm rot="5400000">
              <a:off x="3278" y="2211"/>
              <a:ext cx="400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9" name="Line 81"/>
            <p:cNvSpPr>
              <a:spLocks noChangeShapeType="1"/>
            </p:cNvSpPr>
            <p:nvPr/>
          </p:nvSpPr>
          <p:spPr bwMode="gray">
            <a:xfrm flipH="1">
              <a:off x="5071" y="2405"/>
              <a:ext cx="689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0" name="Line 82"/>
            <p:cNvSpPr>
              <a:spLocks noChangeShapeType="1"/>
            </p:cNvSpPr>
            <p:nvPr/>
          </p:nvSpPr>
          <p:spPr bwMode="gray">
            <a:xfrm flipH="1">
              <a:off x="1377" y="2405"/>
              <a:ext cx="52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1" name="Arc 83"/>
            <p:cNvSpPr/>
            <p:nvPr/>
          </p:nvSpPr>
          <p:spPr bwMode="gray">
            <a:xfrm rot="5400000">
              <a:off x="815" y="2211"/>
              <a:ext cx="400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594033" y="1407124"/>
            <a:ext cx="7998354" cy="1480264"/>
            <a:chOff x="2667397" y="1266953"/>
            <a:chExt cx="5998765" cy="1110198"/>
          </a:xfrm>
        </p:grpSpPr>
        <p:sp>
          <p:nvSpPr>
            <p:cNvPr id="23" name="Line 65"/>
            <p:cNvSpPr>
              <a:spLocks noChangeShapeType="1"/>
            </p:cNvSpPr>
            <p:nvPr/>
          </p:nvSpPr>
          <p:spPr bwMode="black">
            <a:xfrm>
              <a:off x="7632700" y="2042189"/>
              <a:ext cx="0" cy="334962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4" name="Line 66"/>
            <p:cNvSpPr>
              <a:spLocks noChangeShapeType="1"/>
            </p:cNvSpPr>
            <p:nvPr/>
          </p:nvSpPr>
          <p:spPr bwMode="black">
            <a:xfrm flipH="1">
              <a:off x="6769100" y="2040601"/>
              <a:ext cx="1631950" cy="0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5" name="Line 69"/>
            <p:cNvSpPr>
              <a:spLocks noChangeShapeType="1"/>
            </p:cNvSpPr>
            <p:nvPr/>
          </p:nvSpPr>
          <p:spPr bwMode="black">
            <a:xfrm flipH="1">
              <a:off x="2809875" y="1995686"/>
              <a:ext cx="1771650" cy="0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6" name="Text Box 70"/>
            <p:cNvSpPr txBox="1">
              <a:spLocks noChangeArrowheads="1"/>
            </p:cNvSpPr>
            <p:nvPr/>
          </p:nvSpPr>
          <p:spPr bwMode="auto">
            <a:xfrm>
              <a:off x="2667397" y="1290970"/>
              <a:ext cx="2180431" cy="601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buClr>
                  <a:schemeClr val="accent2"/>
                </a:buClr>
              </a:pPr>
              <a:r>
                <a:rPr lang="zh-CN" altLang="en-US" sz="1865" b="1" dirty="0" smtClean="0">
                  <a:solidFill>
                    <a:schemeClr val="tx2"/>
                  </a:solidFill>
                  <a:cs typeface="+mn-ea"/>
                </a:rPr>
                <a:t>实现核心功能与后端交互</a:t>
              </a:r>
              <a:endParaRPr lang="en-US" altLang="zh-CN" sz="1865" b="1" dirty="0" smtClean="0">
                <a:solidFill>
                  <a:schemeClr val="tx2"/>
                </a:solidFill>
                <a:cs typeface="+mn-ea"/>
              </a:endParaRPr>
            </a:p>
            <a:p>
              <a:pPr algn="ctr" eaLnBrk="1" hangingPunct="1">
                <a:lnSpc>
                  <a:spcPct val="130000"/>
                </a:lnSpc>
                <a:buClr>
                  <a:schemeClr val="accent2"/>
                </a:buClr>
              </a:pPr>
              <a:r>
                <a:rPr lang="zh-CN" altLang="en-US" sz="1865" b="1" dirty="0" smtClean="0">
                  <a:solidFill>
                    <a:schemeClr val="tx2"/>
                  </a:solidFill>
                  <a:cs typeface="+mn-ea"/>
                </a:rPr>
                <a:t>改用</a:t>
              </a:r>
              <a:r>
                <a:rPr lang="en-US" altLang="zh-CN" sz="1865" b="1" dirty="0" err="1" smtClean="0">
                  <a:solidFill>
                    <a:schemeClr val="tx2"/>
                  </a:solidFill>
                  <a:cs typeface="+mn-ea"/>
                </a:rPr>
                <a:t>vue</a:t>
              </a:r>
              <a:r>
                <a:rPr lang="zh-CN" altLang="en-US" sz="1865" b="1" dirty="0" smtClean="0">
                  <a:solidFill>
                    <a:schemeClr val="tx2"/>
                  </a:solidFill>
                  <a:cs typeface="+mn-ea"/>
                </a:rPr>
                <a:t>框架</a:t>
              </a:r>
              <a:endParaRPr lang="zh-CN" altLang="en-US" sz="1865" b="1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7" name="Line 71"/>
            <p:cNvSpPr>
              <a:spLocks noChangeShapeType="1"/>
            </p:cNvSpPr>
            <p:nvPr/>
          </p:nvSpPr>
          <p:spPr bwMode="black">
            <a:xfrm>
              <a:off x="3736975" y="1995686"/>
              <a:ext cx="0" cy="334962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8" name="Text Box 70"/>
            <p:cNvSpPr txBox="1">
              <a:spLocks noChangeArrowheads="1"/>
            </p:cNvSpPr>
            <p:nvPr/>
          </p:nvSpPr>
          <p:spPr bwMode="auto">
            <a:xfrm>
              <a:off x="6596062" y="1266953"/>
              <a:ext cx="2070100" cy="601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buClr>
                  <a:schemeClr val="accent2"/>
                </a:buClr>
              </a:pPr>
              <a:r>
                <a:rPr lang="zh-CN" altLang="en-US" sz="1865" b="1" dirty="0" smtClean="0">
                  <a:solidFill>
                    <a:schemeClr val="tx2"/>
                  </a:solidFill>
                  <a:cs typeface="+mn-ea"/>
                </a:rPr>
                <a:t>测试完毕</a:t>
              </a:r>
              <a:endParaRPr lang="en-US" altLang="zh-CN" sz="1865" b="1" dirty="0" smtClean="0">
                <a:solidFill>
                  <a:schemeClr val="tx2"/>
                </a:solidFill>
                <a:cs typeface="+mn-ea"/>
              </a:endParaRPr>
            </a:p>
            <a:p>
              <a:pPr algn="ctr" eaLnBrk="1" hangingPunct="1">
                <a:lnSpc>
                  <a:spcPct val="130000"/>
                </a:lnSpc>
                <a:buClr>
                  <a:schemeClr val="accent2"/>
                </a:buClr>
              </a:pPr>
              <a:r>
                <a:rPr lang="zh-CN" altLang="en-US" sz="1865" b="1" dirty="0" smtClean="0">
                  <a:solidFill>
                    <a:schemeClr val="tx2"/>
                  </a:solidFill>
                  <a:cs typeface="+mn-ea"/>
                </a:rPr>
                <a:t>线上部署</a:t>
              </a:r>
              <a:endParaRPr lang="zh-CN" altLang="en-US" sz="1865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327988" y="3010155"/>
            <a:ext cx="1416050" cy="1403351"/>
            <a:chOff x="1249363" y="2044477"/>
            <a:chExt cx="1062037" cy="1052513"/>
          </a:xfrm>
          <a:noFill/>
        </p:grpSpPr>
        <p:sp>
          <p:nvSpPr>
            <p:cNvPr id="30" name="Oval 4"/>
            <p:cNvSpPr>
              <a:spLocks noChangeArrowheads="1"/>
            </p:cNvSpPr>
            <p:nvPr/>
          </p:nvSpPr>
          <p:spPr bwMode="gray">
            <a:xfrm>
              <a:off x="1249363" y="2044477"/>
              <a:ext cx="1035050" cy="1052513"/>
            </a:xfrm>
            <a:prstGeom prst="ellipse">
              <a:avLst/>
            </a:prstGeom>
            <a:grpFill/>
            <a:ln w="9525" algn="ctr">
              <a:solidFill>
                <a:srgbClr val="3F3F3F"/>
              </a:solidFill>
              <a:rou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1" name="Text Box 61"/>
            <p:cNvSpPr txBox="1">
              <a:spLocks noChangeArrowheads="1"/>
            </p:cNvSpPr>
            <p:nvPr/>
          </p:nvSpPr>
          <p:spPr bwMode="gray">
            <a:xfrm>
              <a:off x="1266825" y="2392055"/>
              <a:ext cx="1044575" cy="346249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zh-CN" sz="2400" b="1" dirty="0" smtClean="0">
                  <a:solidFill>
                    <a:schemeClr val="tx2"/>
                  </a:solidFill>
                  <a:cs typeface="+mn-ea"/>
                </a:rPr>
                <a:t>V2.0</a:t>
              </a:r>
              <a:endParaRPr lang="zh-CN" altLang="en-US" sz="2400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901853" y="3010155"/>
            <a:ext cx="1397002" cy="1403351"/>
            <a:chOff x="1236662" y="2044477"/>
            <a:chExt cx="1047751" cy="1052513"/>
          </a:xfrm>
          <a:noFill/>
        </p:grpSpPr>
        <p:sp>
          <p:nvSpPr>
            <p:cNvPr id="33" name="Oval 4"/>
            <p:cNvSpPr>
              <a:spLocks noChangeArrowheads="1"/>
            </p:cNvSpPr>
            <p:nvPr/>
          </p:nvSpPr>
          <p:spPr bwMode="gray">
            <a:xfrm>
              <a:off x="1249363" y="2044477"/>
              <a:ext cx="1035050" cy="1052513"/>
            </a:xfrm>
            <a:prstGeom prst="ellipse">
              <a:avLst/>
            </a:prstGeom>
            <a:grpFill/>
            <a:ln w="9525" algn="ctr">
              <a:solidFill>
                <a:srgbClr val="3F3F3F"/>
              </a:solidFill>
              <a:rou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4" name="Text Box 61"/>
            <p:cNvSpPr txBox="1">
              <a:spLocks noChangeArrowheads="1"/>
            </p:cNvSpPr>
            <p:nvPr/>
          </p:nvSpPr>
          <p:spPr bwMode="gray">
            <a:xfrm>
              <a:off x="1236662" y="2399866"/>
              <a:ext cx="1044575" cy="346249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zh-CN" sz="2400" b="1" dirty="0" smtClean="0">
                  <a:solidFill>
                    <a:schemeClr val="tx2"/>
                  </a:solidFill>
                  <a:cs typeface="+mn-ea"/>
                </a:rPr>
                <a:t>V2.5</a:t>
              </a:r>
              <a:endParaRPr lang="zh-CN" altLang="en-US" sz="2400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509587" y="3010155"/>
            <a:ext cx="1392767" cy="1403351"/>
            <a:chOff x="1239838" y="2044477"/>
            <a:chExt cx="1044575" cy="1052513"/>
          </a:xfrm>
          <a:noFill/>
        </p:grpSpPr>
        <p:sp>
          <p:nvSpPr>
            <p:cNvPr id="36" name="Oval 4"/>
            <p:cNvSpPr>
              <a:spLocks noChangeArrowheads="1"/>
            </p:cNvSpPr>
            <p:nvPr/>
          </p:nvSpPr>
          <p:spPr bwMode="gray">
            <a:xfrm>
              <a:off x="1249363" y="2044477"/>
              <a:ext cx="1035050" cy="1052513"/>
            </a:xfrm>
            <a:prstGeom prst="ellipse">
              <a:avLst/>
            </a:prstGeom>
            <a:grpFill/>
            <a:ln w="9525" algn="ctr">
              <a:solidFill>
                <a:srgbClr val="3F3F3F"/>
              </a:solidFill>
              <a:rou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7" name="Text Box 61"/>
            <p:cNvSpPr txBox="1">
              <a:spLocks noChangeArrowheads="1"/>
            </p:cNvSpPr>
            <p:nvPr/>
          </p:nvSpPr>
          <p:spPr bwMode="gray">
            <a:xfrm>
              <a:off x="1239838" y="2399866"/>
              <a:ext cx="1044575" cy="346249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zh-CN" sz="2400" b="1" dirty="0" smtClean="0">
                  <a:solidFill>
                    <a:schemeClr val="tx2"/>
                  </a:solidFill>
                  <a:cs typeface="+mn-ea"/>
                </a:rPr>
                <a:t>V3.0</a:t>
              </a:r>
              <a:endParaRPr lang="zh-CN" altLang="en-US" sz="2400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68443" y="319365"/>
            <a:ext cx="1378636" cy="420884"/>
            <a:chOff x="568442" y="319364"/>
            <a:chExt cx="1378638" cy="420885"/>
          </a:xfrm>
        </p:grpSpPr>
        <p:sp>
          <p:nvSpPr>
            <p:cNvPr id="39" name="文本框 23"/>
            <p:cNvSpPr txBox="1"/>
            <p:nvPr/>
          </p:nvSpPr>
          <p:spPr>
            <a:xfrm>
              <a:off x="665958" y="319364"/>
              <a:ext cx="1281122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项目版本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40" name="等腰三角形 39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283184"/>
              </p:ext>
            </p:extLst>
          </p:nvPr>
        </p:nvGraphicFramePr>
        <p:xfrm>
          <a:off x="222069" y="940525"/>
          <a:ext cx="5512525" cy="27562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43912"/>
                <a:gridCol w="1101393"/>
                <a:gridCol w="1132914"/>
                <a:gridCol w="657313"/>
                <a:gridCol w="788033"/>
                <a:gridCol w="788960"/>
              </a:tblGrid>
              <a:tr h="30625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活动项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开始时间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结束时间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天数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责任人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状态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125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版本</a:t>
                      </a:r>
                      <a:r>
                        <a:rPr lang="en-US" sz="1050" kern="100" dirty="0">
                          <a:effectLst/>
                        </a:rPr>
                        <a:t>v1.0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2019.08.09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2019.08.15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6</a:t>
                      </a:r>
                      <a:r>
                        <a:rPr lang="zh-CN" sz="1050" kern="100">
                          <a:effectLst/>
                        </a:rPr>
                        <a:t>天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肖业强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已完成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125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菜单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2019.08.15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2019.08.18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3</a:t>
                      </a:r>
                      <a:r>
                        <a:rPr lang="zh-CN" sz="1050" kern="100" dirty="0">
                          <a:effectLst/>
                        </a:rPr>
                        <a:t>天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肖业强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已完成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125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订单列表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2019.08.18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2019.08.24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6</a:t>
                      </a:r>
                      <a:r>
                        <a:rPr lang="zh-CN" sz="1050" kern="100" dirty="0">
                          <a:effectLst/>
                        </a:rPr>
                        <a:t>天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肖业强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已完成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125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支付功能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2019.08.24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2019.08.30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6</a:t>
                      </a:r>
                      <a:r>
                        <a:rPr lang="zh-CN" sz="1050" kern="100" dirty="0">
                          <a:effectLst/>
                        </a:rPr>
                        <a:t>天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肖业强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进行中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pSp>
        <p:nvGrpSpPr>
          <p:cNvPr id="4" name="组合 3"/>
          <p:cNvGrpSpPr/>
          <p:nvPr/>
        </p:nvGrpSpPr>
        <p:grpSpPr>
          <a:xfrm>
            <a:off x="568443" y="319365"/>
            <a:ext cx="2200977" cy="420884"/>
            <a:chOff x="568442" y="319364"/>
            <a:chExt cx="2200978" cy="420885"/>
          </a:xfrm>
        </p:grpSpPr>
        <p:sp>
          <p:nvSpPr>
            <p:cNvPr id="5" name="文本框 23"/>
            <p:cNvSpPr txBox="1"/>
            <p:nvPr/>
          </p:nvSpPr>
          <p:spPr>
            <a:xfrm>
              <a:off x="665958" y="319364"/>
              <a:ext cx="2103462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分工及开发安排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2797709"/>
              </p:ext>
            </p:extLst>
          </p:nvPr>
        </p:nvGraphicFramePr>
        <p:xfrm>
          <a:off x="5878285" y="914400"/>
          <a:ext cx="5904413" cy="28085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29763"/>
                <a:gridCol w="1185150"/>
                <a:gridCol w="1152174"/>
                <a:gridCol w="687620"/>
                <a:gridCol w="824368"/>
                <a:gridCol w="825338"/>
              </a:tblGrid>
              <a:tr h="312057"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活动项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开始时间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结束时间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天数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责任人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状态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24114"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版本</a:t>
                      </a:r>
                      <a:r>
                        <a:rPr lang="en-US" sz="1050" kern="100">
                          <a:effectLst/>
                        </a:rPr>
                        <a:t>v1.0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2019.08.09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2019.08.15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6</a:t>
                      </a:r>
                      <a:r>
                        <a:rPr lang="zh-CN" sz="1050" kern="100" dirty="0">
                          <a:effectLst/>
                        </a:rPr>
                        <a:t>天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麦李燊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已完成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24114"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首页轮播图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indent="2667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2019.08.15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indent="2667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2019.08.20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5</a:t>
                      </a:r>
                      <a:r>
                        <a:rPr lang="zh-CN" sz="1050" kern="100">
                          <a:effectLst/>
                        </a:rPr>
                        <a:t>天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麦李燊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已完成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24114"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导航条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indent="2667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2019.08.20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indent="2667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2019.08.24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4</a:t>
                      </a:r>
                      <a:r>
                        <a:rPr lang="zh-CN" sz="1050" kern="100">
                          <a:effectLst/>
                        </a:rPr>
                        <a:t>天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麦李燊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已完成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24114"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查询模块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2019.08.24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2019.08.30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6</a:t>
                      </a:r>
                      <a:r>
                        <a:rPr lang="zh-CN" sz="1050" kern="100">
                          <a:effectLst/>
                        </a:rPr>
                        <a:t>天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麦李燊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进行中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8974772"/>
              </p:ext>
            </p:extLst>
          </p:nvPr>
        </p:nvGraphicFramePr>
        <p:xfrm>
          <a:off x="235132" y="3866605"/>
          <a:ext cx="5551714" cy="26386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56303"/>
                <a:gridCol w="1083350"/>
                <a:gridCol w="1114355"/>
                <a:gridCol w="646545"/>
                <a:gridCol w="775125"/>
                <a:gridCol w="776036"/>
              </a:tblGrid>
              <a:tr h="37695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活动项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开始时间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结束时间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天数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责任人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状态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75391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版本</a:t>
                      </a:r>
                      <a:r>
                        <a:rPr lang="en-US" sz="1050" kern="100" dirty="0">
                          <a:effectLst/>
                        </a:rPr>
                        <a:t>v1.0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2019.08.09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2019.08.15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6</a:t>
                      </a:r>
                      <a:r>
                        <a:rPr lang="zh-CN" sz="1050" kern="100" dirty="0">
                          <a:effectLst/>
                        </a:rPr>
                        <a:t>天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蔡泽松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已完成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75391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登录注册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2019.08.15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2019.08.24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050" kern="100" dirty="0" smtClean="0">
                          <a:effectLst/>
                        </a:rPr>
                        <a:t>9</a:t>
                      </a:r>
                      <a:r>
                        <a:rPr lang="zh-CN" sz="1050" kern="100" dirty="0" smtClean="0">
                          <a:effectLst/>
                        </a:rPr>
                        <a:t>天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蔡泽松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已完成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75391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第三方登录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2019.08.24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2019.08.30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6</a:t>
                      </a:r>
                      <a:r>
                        <a:rPr lang="zh-CN" sz="1050" kern="100">
                          <a:effectLst/>
                        </a:rPr>
                        <a:t>天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蔡泽松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进行中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4583175"/>
              </p:ext>
            </p:extLst>
          </p:nvPr>
        </p:nvGraphicFramePr>
        <p:xfrm>
          <a:off x="5969726" y="3853541"/>
          <a:ext cx="5852159" cy="26125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18879"/>
                <a:gridCol w="1174662"/>
                <a:gridCol w="1141978"/>
                <a:gridCol w="681535"/>
                <a:gridCol w="817072"/>
                <a:gridCol w="818033"/>
              </a:tblGrid>
              <a:tr h="20096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活动项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开始时间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结束时间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天数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责任人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状态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19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版本</a:t>
                      </a:r>
                      <a:r>
                        <a:rPr lang="en-US" sz="1050" kern="100" dirty="0">
                          <a:effectLst/>
                        </a:rPr>
                        <a:t>v1.0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2019.08.09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2019.08.15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6</a:t>
                      </a:r>
                      <a:r>
                        <a:rPr lang="zh-CN" sz="1050" kern="100">
                          <a:effectLst/>
                        </a:rPr>
                        <a:t>天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方浩源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已完成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19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需求文档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2019.08.15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2019.08.16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</a:t>
                      </a:r>
                      <a:r>
                        <a:rPr lang="zh-CN" sz="1050" kern="100">
                          <a:effectLst/>
                        </a:rPr>
                        <a:t>天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方浩源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已完成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19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数据库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2019.08.16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2019.08.18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</a:t>
                      </a:r>
                      <a:r>
                        <a:rPr lang="zh-CN" sz="1050" kern="100">
                          <a:effectLst/>
                        </a:rPr>
                        <a:t>天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方浩源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已完成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19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产品文档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2019.08.18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2019.08.21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3</a:t>
                      </a:r>
                      <a:r>
                        <a:rPr lang="zh-CN" sz="1050" kern="100" dirty="0">
                          <a:effectLst/>
                        </a:rPr>
                        <a:t>天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方浩源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已完成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19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产品</a:t>
                      </a:r>
                      <a:r>
                        <a:rPr lang="en-US" sz="1050" kern="100">
                          <a:effectLst/>
                        </a:rPr>
                        <a:t>ppt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2019.08.21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2019.08.24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3</a:t>
                      </a:r>
                      <a:r>
                        <a:rPr lang="zh-CN" sz="1050" kern="100" dirty="0">
                          <a:effectLst/>
                        </a:rPr>
                        <a:t>天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方浩源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已完成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19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评论模块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2019.08.24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2019.08.30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6</a:t>
                      </a:r>
                      <a:r>
                        <a:rPr lang="zh-CN" sz="1050" kern="100">
                          <a:effectLst/>
                        </a:rPr>
                        <a:t>天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方浩源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进行中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728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8900000" flipH="1">
            <a:off x="2433347" y="273940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58674" y="2921170"/>
            <a:ext cx="134186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accent5"/>
                </a:solidFill>
                <a:latin typeface="+mn-ea"/>
              </a:rPr>
              <a:t>03</a:t>
            </a:r>
            <a:endParaRPr lang="zh-CN" altLang="en-US" sz="6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59220" y="3032896"/>
            <a:ext cx="39877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600" dirty="0" smtClean="0">
                <a:solidFill>
                  <a:schemeClr val="accent5"/>
                </a:solidFill>
                <a:latin typeface="+mn-ea"/>
              </a:rPr>
              <a:t>开发进度</a:t>
            </a:r>
            <a:endParaRPr lang="zh-CN" altLang="en-US" sz="5600" dirty="0">
              <a:solidFill>
                <a:schemeClr val="accent5"/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2000">
        <p14:warp dir="in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568442" y="319365"/>
            <a:ext cx="830409" cy="420884"/>
            <a:chOff x="568442" y="319364"/>
            <a:chExt cx="830412" cy="420885"/>
          </a:xfrm>
        </p:grpSpPr>
        <p:sp>
          <p:nvSpPr>
            <p:cNvPr id="25" name="文本框 23"/>
            <p:cNvSpPr txBox="1"/>
            <p:nvPr/>
          </p:nvSpPr>
          <p:spPr>
            <a:xfrm>
              <a:off x="665958" y="319364"/>
              <a:ext cx="732896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首页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367" y="522786"/>
            <a:ext cx="9477113" cy="598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30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2000">
        <p14:flash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568442" y="319365"/>
            <a:ext cx="1378636" cy="420884"/>
            <a:chOff x="568442" y="319364"/>
            <a:chExt cx="1378641" cy="420885"/>
          </a:xfrm>
        </p:grpSpPr>
        <p:sp>
          <p:nvSpPr>
            <p:cNvPr id="25" name="文本框 23"/>
            <p:cNvSpPr txBox="1"/>
            <p:nvPr/>
          </p:nvSpPr>
          <p:spPr>
            <a:xfrm>
              <a:off x="665958" y="319364"/>
              <a:ext cx="1281125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浏览菜单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594" y="396938"/>
            <a:ext cx="8633196" cy="646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1877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fallOve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568442" y="319365"/>
            <a:ext cx="830409" cy="420884"/>
            <a:chOff x="568442" y="319364"/>
            <a:chExt cx="830412" cy="420885"/>
          </a:xfrm>
        </p:grpSpPr>
        <p:sp>
          <p:nvSpPr>
            <p:cNvPr id="25" name="文本框 23"/>
            <p:cNvSpPr txBox="1"/>
            <p:nvPr/>
          </p:nvSpPr>
          <p:spPr>
            <a:xfrm>
              <a:off x="665958" y="319364"/>
              <a:ext cx="732896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帮助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86" y="814452"/>
            <a:ext cx="10033958" cy="547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9013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2000">
        <p15:prstTrans prst="curtains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68442" y="319365"/>
            <a:ext cx="1378636" cy="420884"/>
            <a:chOff x="568442" y="319364"/>
            <a:chExt cx="1378641" cy="420885"/>
          </a:xfrm>
        </p:grpSpPr>
        <p:sp>
          <p:nvSpPr>
            <p:cNvPr id="3" name="文本框 23"/>
            <p:cNvSpPr txBox="1"/>
            <p:nvPr/>
          </p:nvSpPr>
          <p:spPr>
            <a:xfrm>
              <a:off x="665958" y="319364"/>
              <a:ext cx="1281125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登录注册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686" y="0"/>
            <a:ext cx="69446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904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Tm="2000">
        <p14:honeycomb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8900000" flipH="1">
            <a:off x="2433347" y="273940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58674" y="2921170"/>
            <a:ext cx="134186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accent5"/>
                </a:solidFill>
                <a:latin typeface="+mn-ea"/>
              </a:rPr>
              <a:t>04</a:t>
            </a:r>
            <a:endParaRPr lang="zh-CN" altLang="en-US" sz="6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59220" y="3032896"/>
            <a:ext cx="39877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600" dirty="0" smtClean="0">
                <a:solidFill>
                  <a:schemeClr val="accent5"/>
                </a:solidFill>
                <a:latin typeface="+mn-ea"/>
              </a:rPr>
              <a:t>项目总结</a:t>
            </a:r>
            <a:endParaRPr lang="zh-CN" altLang="en-US" sz="5600" dirty="0">
              <a:solidFill>
                <a:schemeClr val="accent5"/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wind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3253318" y="932723"/>
            <a:ext cx="1483783" cy="1113367"/>
          </a:xfrm>
          <a:prstGeom prst="triangle">
            <a:avLst>
              <a:gd name="adj" fmla="val 50000"/>
            </a:avLst>
          </a:prstGeom>
          <a:noFill/>
          <a:ln w="19050">
            <a:solidFill>
              <a:schemeClr val="tx1"/>
            </a:solidFill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defTabSz="121856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chemeClr val="tx2"/>
              </a:solidFill>
              <a:ea typeface="+mn-ea"/>
              <a:cs typeface="+mn-ea"/>
            </a:endParaRPr>
          </a:p>
        </p:txBody>
      </p:sp>
      <p:sp>
        <p:nvSpPr>
          <p:cNvPr id="30" name="AutoShape 3"/>
          <p:cNvSpPr/>
          <p:nvPr/>
        </p:nvSpPr>
        <p:spPr bwMode="auto">
          <a:xfrm rot="10800000">
            <a:off x="2760134" y="2215423"/>
            <a:ext cx="2470151" cy="607483"/>
          </a:xfrm>
          <a:custGeom>
            <a:avLst/>
            <a:gdLst>
              <a:gd name="T0" fmla="*/ 0 w 21600"/>
              <a:gd name="T1" fmla="*/ 0 h 21600"/>
              <a:gd name="T2" fmla="*/ 3428 w 21600"/>
              <a:gd name="T3" fmla="*/ 21600 h 21600"/>
              <a:gd name="T4" fmla="*/ 18172 w 21600"/>
              <a:gd name="T5" fmla="*/ 21600 h 21600"/>
              <a:gd name="T6" fmla="*/ 21600 w 21600"/>
              <a:gd name="T7" fmla="*/ 0 h 21600"/>
              <a:gd name="T8" fmla="*/ 3514 w 21600"/>
              <a:gd name="T9" fmla="*/ 3514 h 21600"/>
              <a:gd name="T10" fmla="*/ 18086 w 21600"/>
              <a:gd name="T11" fmla="*/ 180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3428" y="21600"/>
                </a:lnTo>
                <a:lnTo>
                  <a:pt x="18172" y="21600"/>
                </a:lnTo>
                <a:lnTo>
                  <a:pt x="21600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defTabSz="121856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1" name="AutoShape 4"/>
          <p:cNvSpPr/>
          <p:nvPr/>
        </p:nvSpPr>
        <p:spPr bwMode="auto">
          <a:xfrm rot="10800000">
            <a:off x="2125134" y="3030339"/>
            <a:ext cx="3786717" cy="937684"/>
          </a:xfrm>
          <a:custGeom>
            <a:avLst/>
            <a:gdLst>
              <a:gd name="T0" fmla="*/ 0 w 21600"/>
              <a:gd name="T1" fmla="*/ 0 h 21600"/>
              <a:gd name="T2" fmla="*/ 3428 w 21600"/>
              <a:gd name="T3" fmla="*/ 21600 h 21600"/>
              <a:gd name="T4" fmla="*/ 18172 w 21600"/>
              <a:gd name="T5" fmla="*/ 21600 h 21600"/>
              <a:gd name="T6" fmla="*/ 21600 w 21600"/>
              <a:gd name="T7" fmla="*/ 0 h 21600"/>
              <a:gd name="T8" fmla="*/ 3514 w 21600"/>
              <a:gd name="T9" fmla="*/ 3514 h 21600"/>
              <a:gd name="T10" fmla="*/ 18086 w 21600"/>
              <a:gd name="T11" fmla="*/ 180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3428" y="21600"/>
                </a:lnTo>
                <a:lnTo>
                  <a:pt x="18172" y="21600"/>
                </a:lnTo>
                <a:lnTo>
                  <a:pt x="21600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defTabSz="121856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2" name="AutoShape 5"/>
          <p:cNvSpPr/>
          <p:nvPr/>
        </p:nvSpPr>
        <p:spPr bwMode="auto">
          <a:xfrm rot="10800000">
            <a:off x="1083734" y="4181806"/>
            <a:ext cx="5822951" cy="1439333"/>
          </a:xfrm>
          <a:custGeom>
            <a:avLst/>
            <a:gdLst>
              <a:gd name="T0" fmla="*/ 0 w 21600"/>
              <a:gd name="T1" fmla="*/ 0 h 21600"/>
              <a:gd name="T2" fmla="*/ 3428 w 21600"/>
              <a:gd name="T3" fmla="*/ 21600 h 21600"/>
              <a:gd name="T4" fmla="*/ 18172 w 21600"/>
              <a:gd name="T5" fmla="*/ 21600 h 21600"/>
              <a:gd name="T6" fmla="*/ 21600 w 21600"/>
              <a:gd name="T7" fmla="*/ 0 h 21600"/>
              <a:gd name="T8" fmla="*/ 3514 w 21600"/>
              <a:gd name="T9" fmla="*/ 3514 h 21600"/>
              <a:gd name="T10" fmla="*/ 18086 w 21600"/>
              <a:gd name="T11" fmla="*/ 180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3428" y="21600"/>
                </a:lnTo>
                <a:lnTo>
                  <a:pt x="18172" y="21600"/>
                </a:lnTo>
                <a:lnTo>
                  <a:pt x="21600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defTabSz="121856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5274733" y="1203655"/>
            <a:ext cx="6002867" cy="3822700"/>
            <a:chOff x="3956050" y="1190773"/>
            <a:chExt cx="4502150" cy="2867025"/>
          </a:xfrm>
        </p:grpSpPr>
        <p:sp>
          <p:nvSpPr>
            <p:cNvPr id="34" name="Rectangle 20"/>
            <p:cNvSpPr>
              <a:spLocks noChangeArrowheads="1"/>
            </p:cNvSpPr>
            <p:nvPr/>
          </p:nvSpPr>
          <p:spPr bwMode="auto">
            <a:xfrm>
              <a:off x="3956050" y="1190773"/>
              <a:ext cx="4502150" cy="352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 smtClean="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拼接时出现冲突</a:t>
              </a:r>
              <a:endParaRPr lang="zh-CN" altLang="en-US" sz="1600" dirty="0">
                <a:solidFill>
                  <a:schemeClr val="tx2"/>
                </a:solidFill>
                <a:latin typeface="+mn-ea"/>
                <a:ea typeface="+mn-ea"/>
                <a:cs typeface="+mn-ea"/>
              </a:endParaRPr>
            </a:p>
          </p:txBody>
        </p:sp>
        <p:sp>
          <p:nvSpPr>
            <p:cNvPr id="35" name="Rectangle 23"/>
            <p:cNvSpPr>
              <a:spLocks noChangeArrowheads="1"/>
            </p:cNvSpPr>
            <p:nvPr/>
          </p:nvSpPr>
          <p:spPr bwMode="auto">
            <a:xfrm>
              <a:off x="4416425" y="1949598"/>
              <a:ext cx="4041775" cy="352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 smtClean="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出现跨域问题</a:t>
              </a:r>
              <a:endParaRPr lang="zh-CN" altLang="en-US" sz="1600" dirty="0">
                <a:solidFill>
                  <a:schemeClr val="tx2"/>
                </a:solidFill>
                <a:latin typeface="+mn-ea"/>
                <a:ea typeface="+mn-ea"/>
                <a:cs typeface="+mn-ea"/>
              </a:endParaRPr>
            </a:p>
          </p:txBody>
        </p:sp>
        <p:sp>
          <p:nvSpPr>
            <p:cNvPr id="37" name="Rectangle 26"/>
            <p:cNvSpPr>
              <a:spLocks noChangeArrowheads="1"/>
            </p:cNvSpPr>
            <p:nvPr/>
          </p:nvSpPr>
          <p:spPr bwMode="auto">
            <a:xfrm>
              <a:off x="4808538" y="2646512"/>
              <a:ext cx="3649662" cy="352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 smtClean="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改用</a:t>
              </a:r>
              <a:r>
                <a:rPr lang="en-US" altLang="zh-CN" sz="1600" dirty="0" err="1" smtClean="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vue</a:t>
              </a:r>
              <a:r>
                <a:rPr lang="zh-CN" altLang="en-US" sz="1600" dirty="0" smtClean="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框架</a:t>
              </a:r>
              <a:endParaRPr lang="zh-CN" altLang="en-US" sz="1600" dirty="0">
                <a:solidFill>
                  <a:schemeClr val="tx2"/>
                </a:solidFill>
                <a:latin typeface="+mn-ea"/>
                <a:ea typeface="+mn-ea"/>
                <a:cs typeface="+mn-ea"/>
              </a:endParaRPr>
            </a:p>
          </p:txBody>
        </p:sp>
        <p:sp>
          <p:nvSpPr>
            <p:cNvPr id="38" name="Rectangle 29"/>
            <p:cNvSpPr>
              <a:spLocks noChangeArrowheads="1"/>
            </p:cNvSpPr>
            <p:nvPr/>
          </p:nvSpPr>
          <p:spPr bwMode="auto">
            <a:xfrm>
              <a:off x="5491163" y="3705373"/>
              <a:ext cx="2967037" cy="352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1600" dirty="0" smtClean="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V1.0</a:t>
              </a:r>
              <a:r>
                <a:rPr lang="zh-CN" altLang="en-US" sz="1600" dirty="0" smtClean="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版本（原生</a:t>
              </a:r>
              <a:r>
                <a:rPr lang="en-US" altLang="zh-CN" sz="1600" dirty="0" err="1" smtClean="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dom</a:t>
              </a:r>
              <a:r>
                <a:rPr lang="zh-CN" altLang="en-US" sz="1600" dirty="0" smtClean="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）</a:t>
              </a:r>
              <a:endParaRPr lang="zh-CN" altLang="en-US" sz="1600" dirty="0">
                <a:solidFill>
                  <a:schemeClr val="tx2"/>
                </a:solidFill>
                <a:latin typeface="+mn-ea"/>
                <a:ea typeface="+mn-ea"/>
                <a:cs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68443" y="319365"/>
            <a:ext cx="1378636" cy="420884"/>
            <a:chOff x="568442" y="319364"/>
            <a:chExt cx="1378638" cy="420885"/>
          </a:xfrm>
        </p:grpSpPr>
        <p:sp>
          <p:nvSpPr>
            <p:cNvPr id="41" name="文本框 23"/>
            <p:cNvSpPr txBox="1"/>
            <p:nvPr/>
          </p:nvSpPr>
          <p:spPr>
            <a:xfrm>
              <a:off x="665958" y="319364"/>
              <a:ext cx="1281122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开发过程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42" name="等腰三角形 41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en-US" altLang="zh-CN" sz="2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 rot="18900000" flipH="1">
            <a:off x="1932826" y="305516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008954" y="3236928"/>
            <a:ext cx="13418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dirty="0" smtClean="0">
                <a:solidFill>
                  <a:schemeClr val="accent5"/>
                </a:solidFill>
                <a:latin typeface="+mn-ea"/>
              </a:rPr>
              <a:t>项目</a:t>
            </a:r>
            <a:endParaRPr lang="en-US" altLang="zh-CN" sz="3000" dirty="0" smtClean="0">
              <a:solidFill>
                <a:schemeClr val="accent5"/>
              </a:solidFill>
              <a:latin typeface="+mn-ea"/>
            </a:endParaRPr>
          </a:p>
          <a:p>
            <a:pPr algn="ctr"/>
            <a:r>
              <a:rPr lang="zh-CN" altLang="en-US" sz="3000" dirty="0" smtClean="0">
                <a:solidFill>
                  <a:schemeClr val="accent5"/>
                </a:solidFill>
                <a:latin typeface="+mn-ea"/>
              </a:rPr>
              <a:t>介绍</a:t>
            </a:r>
            <a:endParaRPr lang="zh-CN" altLang="en-US" sz="30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 rot="18900000" flipH="1">
            <a:off x="4210234" y="305516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286361" y="3236927"/>
            <a:ext cx="13418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dirty="0">
                <a:solidFill>
                  <a:schemeClr val="accent5"/>
                </a:solidFill>
                <a:latin typeface="+mn-ea"/>
              </a:rPr>
              <a:t>项目</a:t>
            </a:r>
            <a:endParaRPr lang="en-US" altLang="zh-CN" sz="3000" dirty="0" smtClean="0">
              <a:solidFill>
                <a:schemeClr val="accent5"/>
              </a:solidFill>
              <a:latin typeface="+mn-ea"/>
            </a:endParaRPr>
          </a:p>
          <a:p>
            <a:pPr algn="ctr"/>
            <a:r>
              <a:rPr lang="zh-CN" altLang="en-US" sz="3000" dirty="0" smtClean="0">
                <a:solidFill>
                  <a:schemeClr val="accent5"/>
                </a:solidFill>
                <a:latin typeface="+mn-ea"/>
              </a:rPr>
              <a:t>分工</a:t>
            </a:r>
            <a:endParaRPr lang="zh-CN" altLang="en-US" sz="30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 rot="18900000" flipH="1">
            <a:off x="6487643" y="305516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6563770" y="3236927"/>
            <a:ext cx="13418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dirty="0" smtClean="0">
                <a:solidFill>
                  <a:schemeClr val="accent5"/>
                </a:solidFill>
                <a:latin typeface="+mn-ea"/>
              </a:rPr>
              <a:t>开发</a:t>
            </a:r>
            <a:endParaRPr lang="en-US" altLang="zh-CN" sz="3000" dirty="0" smtClean="0">
              <a:solidFill>
                <a:schemeClr val="accent5"/>
              </a:solidFill>
              <a:latin typeface="+mn-ea"/>
            </a:endParaRPr>
          </a:p>
          <a:p>
            <a:pPr algn="ctr"/>
            <a:r>
              <a:rPr lang="zh-CN" altLang="en-US" sz="3000" dirty="0" smtClean="0">
                <a:solidFill>
                  <a:schemeClr val="accent5"/>
                </a:solidFill>
                <a:latin typeface="+mn-ea"/>
              </a:rPr>
              <a:t>进度</a:t>
            </a:r>
            <a:endParaRPr lang="zh-CN" altLang="en-US" sz="30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 rot="18900000" flipH="1">
            <a:off x="8765052" y="3055164"/>
            <a:ext cx="1494124" cy="1379191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841179" y="3236926"/>
            <a:ext cx="13418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dirty="0" smtClean="0">
                <a:solidFill>
                  <a:schemeClr val="accent5"/>
                </a:solidFill>
                <a:latin typeface="+mn-ea"/>
              </a:rPr>
              <a:t>项目</a:t>
            </a:r>
            <a:endParaRPr lang="en-US" altLang="zh-CN" sz="3000" dirty="0" smtClean="0">
              <a:solidFill>
                <a:schemeClr val="accent5"/>
              </a:solidFill>
              <a:latin typeface="+mn-ea"/>
            </a:endParaRPr>
          </a:p>
          <a:p>
            <a:pPr algn="ctr"/>
            <a:r>
              <a:rPr lang="zh-CN" altLang="en-US" sz="3000" dirty="0" smtClean="0">
                <a:solidFill>
                  <a:schemeClr val="accent5"/>
                </a:solidFill>
                <a:latin typeface="+mn-ea"/>
              </a:rPr>
              <a:t>总结</a:t>
            </a:r>
            <a:endParaRPr lang="zh-CN" altLang="en-US" sz="30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008954" y="4919303"/>
            <a:ext cx="13418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dirty="0">
                <a:solidFill>
                  <a:schemeClr val="accent5"/>
                </a:solidFill>
                <a:latin typeface="+mn-ea"/>
              </a:rPr>
              <a:t>01</a:t>
            </a:r>
            <a:endParaRPr lang="zh-CN" altLang="en-US" sz="48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286361" y="4919303"/>
            <a:ext cx="13418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dirty="0">
                <a:solidFill>
                  <a:schemeClr val="accent5"/>
                </a:solidFill>
                <a:latin typeface="+mn-ea"/>
              </a:rPr>
              <a:t>02</a:t>
            </a:r>
            <a:endParaRPr lang="zh-CN" altLang="en-US" sz="48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563771" y="4919303"/>
            <a:ext cx="13418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dirty="0">
                <a:solidFill>
                  <a:schemeClr val="accent5"/>
                </a:solidFill>
                <a:latin typeface="+mn-ea"/>
              </a:rPr>
              <a:t>03</a:t>
            </a:r>
            <a:endParaRPr lang="zh-CN" altLang="en-US" sz="48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841178" y="4919303"/>
            <a:ext cx="13418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dirty="0">
                <a:solidFill>
                  <a:schemeClr val="accent5"/>
                </a:solidFill>
                <a:latin typeface="+mn-ea"/>
              </a:rPr>
              <a:t>04</a:t>
            </a:r>
            <a:endParaRPr lang="zh-CN" altLang="en-US" sz="48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</p:spTree>
  </p:cSld>
  <p:clrMapOvr>
    <a:masterClrMapping/>
  </p:clrMapOvr>
  <p:transition spd="slow" advTm="2000">
    <p:comb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966024" y="2030863"/>
            <a:ext cx="10313661" cy="4078675"/>
            <a:chOff x="1178321" y="1357618"/>
            <a:chExt cx="7497941" cy="2965161"/>
          </a:xfrm>
        </p:grpSpPr>
        <p:grpSp>
          <p:nvGrpSpPr>
            <p:cNvPr id="6" name="组合 5"/>
            <p:cNvGrpSpPr/>
            <p:nvPr/>
          </p:nvGrpSpPr>
          <p:grpSpPr>
            <a:xfrm>
              <a:off x="3329423" y="1479822"/>
              <a:ext cx="1202036" cy="1044679"/>
              <a:chOff x="3329423" y="1479822"/>
              <a:chExt cx="1202036" cy="1044679"/>
            </a:xfrm>
          </p:grpSpPr>
          <p:sp>
            <p:nvSpPr>
              <p:cNvPr id="54" name="Freeform 5"/>
              <p:cNvSpPr/>
              <p:nvPr/>
            </p:nvSpPr>
            <p:spPr bwMode="auto">
              <a:xfrm>
                <a:off x="3329423" y="1479822"/>
                <a:ext cx="1202036" cy="1044679"/>
              </a:xfrm>
              <a:custGeom>
                <a:avLst/>
                <a:gdLst>
                  <a:gd name="T0" fmla="*/ 365 w 1306"/>
                  <a:gd name="T1" fmla="*/ 1149 h 1149"/>
                  <a:gd name="T2" fmla="*/ 300 w 1306"/>
                  <a:gd name="T3" fmla="*/ 1111 h 1149"/>
                  <a:gd name="T4" fmla="*/ 12 w 1306"/>
                  <a:gd name="T5" fmla="*/ 613 h 1149"/>
                  <a:gd name="T6" fmla="*/ 12 w 1306"/>
                  <a:gd name="T7" fmla="*/ 537 h 1149"/>
                  <a:gd name="T8" fmla="*/ 300 w 1306"/>
                  <a:gd name="T9" fmla="*/ 38 h 1149"/>
                  <a:gd name="T10" fmla="*/ 365 w 1306"/>
                  <a:gd name="T11" fmla="*/ 0 h 1149"/>
                  <a:gd name="T12" fmla="*/ 941 w 1306"/>
                  <a:gd name="T13" fmla="*/ 0 h 1149"/>
                  <a:gd name="T14" fmla="*/ 1006 w 1306"/>
                  <a:gd name="T15" fmla="*/ 38 h 1149"/>
                  <a:gd name="T16" fmla="*/ 1294 w 1306"/>
                  <a:gd name="T17" fmla="*/ 537 h 1149"/>
                  <a:gd name="T18" fmla="*/ 1294 w 1306"/>
                  <a:gd name="T19" fmla="*/ 613 h 1149"/>
                  <a:gd name="T20" fmla="*/ 1006 w 1306"/>
                  <a:gd name="T21" fmla="*/ 1111 h 1149"/>
                  <a:gd name="T22" fmla="*/ 941 w 1306"/>
                  <a:gd name="T23" fmla="*/ 1149 h 1149"/>
                  <a:gd name="T24" fmla="*/ 365 w 1306"/>
                  <a:gd name="T25" fmla="*/ 1149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1149">
                    <a:moveTo>
                      <a:pt x="365" y="1149"/>
                    </a:moveTo>
                    <a:cubicBezTo>
                      <a:pt x="341" y="1149"/>
                      <a:pt x="312" y="1132"/>
                      <a:pt x="300" y="1111"/>
                    </a:cubicBezTo>
                    <a:cubicBezTo>
                      <a:pt x="12" y="613"/>
                      <a:pt x="12" y="613"/>
                      <a:pt x="12" y="613"/>
                    </a:cubicBezTo>
                    <a:cubicBezTo>
                      <a:pt x="0" y="592"/>
                      <a:pt x="0" y="558"/>
                      <a:pt x="12" y="537"/>
                    </a:cubicBezTo>
                    <a:cubicBezTo>
                      <a:pt x="300" y="38"/>
                      <a:pt x="300" y="38"/>
                      <a:pt x="300" y="38"/>
                    </a:cubicBezTo>
                    <a:cubicBezTo>
                      <a:pt x="312" y="17"/>
                      <a:pt x="341" y="0"/>
                      <a:pt x="365" y="0"/>
                    </a:cubicBezTo>
                    <a:cubicBezTo>
                      <a:pt x="941" y="0"/>
                      <a:pt x="941" y="0"/>
                      <a:pt x="941" y="0"/>
                    </a:cubicBezTo>
                    <a:cubicBezTo>
                      <a:pt x="965" y="0"/>
                      <a:pt x="994" y="17"/>
                      <a:pt x="1006" y="38"/>
                    </a:cubicBezTo>
                    <a:cubicBezTo>
                      <a:pt x="1294" y="537"/>
                      <a:pt x="1294" y="537"/>
                      <a:pt x="1294" y="537"/>
                    </a:cubicBezTo>
                    <a:cubicBezTo>
                      <a:pt x="1306" y="558"/>
                      <a:pt x="1306" y="592"/>
                      <a:pt x="1294" y="613"/>
                    </a:cubicBezTo>
                    <a:cubicBezTo>
                      <a:pt x="1006" y="1111"/>
                      <a:pt x="1006" y="1111"/>
                      <a:pt x="1006" y="1111"/>
                    </a:cubicBezTo>
                    <a:cubicBezTo>
                      <a:pt x="994" y="1132"/>
                      <a:pt x="965" y="1149"/>
                      <a:pt x="941" y="1149"/>
                    </a:cubicBezTo>
                    <a:lnTo>
                      <a:pt x="365" y="1149"/>
                    </a:lnTo>
                    <a:close/>
                  </a:path>
                </a:pathLst>
              </a:custGeom>
              <a:noFill/>
              <a:ln w="28575" cap="flat">
                <a:solidFill>
                  <a:schemeClr val="accent3"/>
                </a:solidFill>
                <a:prstDash val="solid"/>
                <a:miter lim="800000"/>
              </a:ln>
            </p:spPr>
            <p:txBody>
              <a:bodyPr lIns="72568" tIns="36285" rIns="72568" bIns="36285"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grpSp>
            <p:nvGrpSpPr>
              <p:cNvPr id="55" name="组合 47"/>
              <p:cNvGrpSpPr/>
              <p:nvPr/>
            </p:nvGrpSpPr>
            <p:grpSpPr bwMode="auto">
              <a:xfrm>
                <a:off x="3754548" y="1808481"/>
                <a:ext cx="295362" cy="381037"/>
                <a:chOff x="12327414" y="858402"/>
                <a:chExt cx="370336" cy="484095"/>
              </a:xfrm>
            </p:grpSpPr>
            <p:sp>
              <p:nvSpPr>
                <p:cNvPr id="56" name="Freeform 56"/>
                <p:cNvSpPr>
                  <a:spLocks noEditPoints="1"/>
                </p:cNvSpPr>
                <p:nvPr/>
              </p:nvSpPr>
              <p:spPr bwMode="auto">
                <a:xfrm>
                  <a:off x="12327414" y="858402"/>
                  <a:ext cx="193109" cy="484093"/>
                </a:xfrm>
                <a:custGeom>
                  <a:avLst/>
                  <a:gdLst>
                    <a:gd name="T0" fmla="*/ 105898 w 31"/>
                    <a:gd name="T1" fmla="*/ 0 h 77"/>
                    <a:gd name="T2" fmla="*/ 174421 w 31"/>
                    <a:gd name="T3" fmla="*/ 31435 h 77"/>
                    <a:gd name="T4" fmla="*/ 193109 w 31"/>
                    <a:gd name="T5" fmla="*/ 113165 h 77"/>
                    <a:gd name="T6" fmla="*/ 193109 w 31"/>
                    <a:gd name="T7" fmla="*/ 396076 h 77"/>
                    <a:gd name="T8" fmla="*/ 168192 w 31"/>
                    <a:gd name="T9" fmla="*/ 465232 h 77"/>
                    <a:gd name="T10" fmla="*/ 99669 w 31"/>
                    <a:gd name="T11" fmla="*/ 484093 h 77"/>
                    <a:gd name="T12" fmla="*/ 12459 w 31"/>
                    <a:gd name="T13" fmla="*/ 452658 h 77"/>
                    <a:gd name="T14" fmla="*/ 0 w 31"/>
                    <a:gd name="T15" fmla="*/ 358355 h 77"/>
                    <a:gd name="T16" fmla="*/ 0 w 31"/>
                    <a:gd name="T17" fmla="*/ 132025 h 77"/>
                    <a:gd name="T18" fmla="*/ 18688 w 31"/>
                    <a:gd name="T19" fmla="*/ 37722 h 77"/>
                    <a:gd name="T20" fmla="*/ 105898 w 31"/>
                    <a:gd name="T21" fmla="*/ 0 h 77"/>
                    <a:gd name="T22" fmla="*/ 99669 w 31"/>
                    <a:gd name="T23" fmla="*/ 440085 h 77"/>
                    <a:gd name="T24" fmla="*/ 137045 w 31"/>
                    <a:gd name="T25" fmla="*/ 370928 h 77"/>
                    <a:gd name="T26" fmla="*/ 137045 w 31"/>
                    <a:gd name="T27" fmla="*/ 106878 h 77"/>
                    <a:gd name="T28" fmla="*/ 99669 w 31"/>
                    <a:gd name="T29" fmla="*/ 44008 h 77"/>
                    <a:gd name="T30" fmla="*/ 56064 w 31"/>
                    <a:gd name="T31" fmla="*/ 106878 h 77"/>
                    <a:gd name="T32" fmla="*/ 56064 w 31"/>
                    <a:gd name="T33" fmla="*/ 125738 h 77"/>
                    <a:gd name="T34" fmla="*/ 56064 w 31"/>
                    <a:gd name="T35" fmla="*/ 144599 h 77"/>
                    <a:gd name="T36" fmla="*/ 56064 w 31"/>
                    <a:gd name="T37" fmla="*/ 220042 h 77"/>
                    <a:gd name="T38" fmla="*/ 56064 w 31"/>
                    <a:gd name="T39" fmla="*/ 301772 h 77"/>
                    <a:gd name="T40" fmla="*/ 56064 w 31"/>
                    <a:gd name="T41" fmla="*/ 370928 h 77"/>
                    <a:gd name="T42" fmla="*/ 99669 w 31"/>
                    <a:gd name="T43" fmla="*/ 440085 h 77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0" t="0" r="r" b="b"/>
                  <a:pathLst>
                    <a:path w="31" h="77">
                      <a:moveTo>
                        <a:pt x="17" y="0"/>
                      </a:moveTo>
                      <a:cubicBezTo>
                        <a:pt x="22" y="0"/>
                        <a:pt x="26" y="2"/>
                        <a:pt x="28" y="5"/>
                      </a:cubicBezTo>
                      <a:cubicBezTo>
                        <a:pt x="30" y="8"/>
                        <a:pt x="31" y="12"/>
                        <a:pt x="31" y="18"/>
                      </a:cubicBezTo>
                      <a:cubicBezTo>
                        <a:pt x="31" y="63"/>
                        <a:pt x="31" y="63"/>
                        <a:pt x="31" y="63"/>
                      </a:cubicBezTo>
                      <a:cubicBezTo>
                        <a:pt x="31" y="67"/>
                        <a:pt x="30" y="71"/>
                        <a:pt x="27" y="74"/>
                      </a:cubicBezTo>
                      <a:cubicBezTo>
                        <a:pt x="24" y="76"/>
                        <a:pt x="21" y="77"/>
                        <a:pt x="16" y="77"/>
                      </a:cubicBezTo>
                      <a:cubicBezTo>
                        <a:pt x="9" y="77"/>
                        <a:pt x="5" y="76"/>
                        <a:pt x="2" y="72"/>
                      </a:cubicBezTo>
                      <a:cubicBezTo>
                        <a:pt x="1" y="69"/>
                        <a:pt x="0" y="64"/>
                        <a:pt x="0" y="57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14"/>
                        <a:pt x="1" y="8"/>
                        <a:pt x="3" y="6"/>
                      </a:cubicBezTo>
                      <a:cubicBezTo>
                        <a:pt x="5" y="2"/>
                        <a:pt x="10" y="0"/>
                        <a:pt x="17" y="0"/>
                      </a:cubicBezTo>
                      <a:close/>
                      <a:moveTo>
                        <a:pt x="16" y="70"/>
                      </a:moveTo>
                      <a:cubicBezTo>
                        <a:pt x="20" y="70"/>
                        <a:pt x="22" y="66"/>
                        <a:pt x="22" y="59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2" y="10"/>
                        <a:pt x="20" y="7"/>
                        <a:pt x="16" y="7"/>
                      </a:cubicBezTo>
                      <a:cubicBezTo>
                        <a:pt x="11" y="7"/>
                        <a:pt x="9" y="11"/>
                        <a:pt x="9" y="17"/>
                      </a:cubicBezTo>
                      <a:cubicBezTo>
                        <a:pt x="9" y="20"/>
                        <a:pt x="9" y="20"/>
                        <a:pt x="9" y="20"/>
                      </a:cubicBezTo>
                      <a:cubicBezTo>
                        <a:pt x="9" y="23"/>
                        <a:pt x="9" y="23"/>
                        <a:pt x="9" y="23"/>
                      </a:cubicBezTo>
                      <a:cubicBezTo>
                        <a:pt x="9" y="35"/>
                        <a:pt x="9" y="35"/>
                        <a:pt x="9" y="35"/>
                      </a:cubicBezTo>
                      <a:cubicBezTo>
                        <a:pt x="9" y="48"/>
                        <a:pt x="9" y="48"/>
                        <a:pt x="9" y="48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9" y="66"/>
                        <a:pt x="11" y="70"/>
                        <a:pt x="16" y="7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5875">
                      <a:solidFill>
                        <a:srgbClr val="000000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 sz="200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57" name="Freeform 57"/>
                <p:cNvSpPr/>
                <p:nvPr/>
              </p:nvSpPr>
              <p:spPr bwMode="auto">
                <a:xfrm>
                  <a:off x="12584001" y="863694"/>
                  <a:ext cx="113749" cy="478803"/>
                </a:xfrm>
                <a:custGeom>
                  <a:avLst/>
                  <a:gdLst>
                    <a:gd name="T0" fmla="*/ 0 w 18"/>
                    <a:gd name="T1" fmla="*/ 69300 h 76"/>
                    <a:gd name="T2" fmla="*/ 69513 w 18"/>
                    <a:gd name="T3" fmla="*/ 0 h 76"/>
                    <a:gd name="T4" fmla="*/ 113749 w 18"/>
                    <a:gd name="T5" fmla="*/ 0 h 76"/>
                    <a:gd name="T6" fmla="*/ 113749 w 18"/>
                    <a:gd name="T7" fmla="*/ 478803 h 76"/>
                    <a:gd name="T8" fmla="*/ 50555 w 18"/>
                    <a:gd name="T9" fmla="*/ 478803 h 76"/>
                    <a:gd name="T10" fmla="*/ 50555 w 18"/>
                    <a:gd name="T11" fmla="*/ 119701 h 76"/>
                    <a:gd name="T12" fmla="*/ 0 w 18"/>
                    <a:gd name="T13" fmla="*/ 119701 h 76"/>
                    <a:gd name="T14" fmla="*/ 0 w 18"/>
                    <a:gd name="T15" fmla="*/ 69300 h 7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18" h="76">
                      <a:moveTo>
                        <a:pt x="0" y="11"/>
                      </a:moveTo>
                      <a:cubicBezTo>
                        <a:pt x="7" y="10"/>
                        <a:pt x="10" y="7"/>
                        <a:pt x="11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8" y="76"/>
                        <a:pt x="18" y="76"/>
                        <a:pt x="18" y="76"/>
                      </a:cubicBezTo>
                      <a:cubicBezTo>
                        <a:pt x="8" y="76"/>
                        <a:pt x="8" y="76"/>
                        <a:pt x="8" y="76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0" y="19"/>
                        <a:pt x="0" y="19"/>
                        <a:pt x="0" y="19"/>
                      </a:cubicBez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5875">
                      <a:solidFill>
                        <a:srgbClr val="000000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7" name="组合 6"/>
            <p:cNvGrpSpPr/>
            <p:nvPr/>
          </p:nvGrpSpPr>
          <p:grpSpPr>
            <a:xfrm>
              <a:off x="5226114" y="1463860"/>
              <a:ext cx="1202036" cy="1044679"/>
              <a:chOff x="5226114" y="1463860"/>
              <a:chExt cx="1202036" cy="1044679"/>
            </a:xfrm>
          </p:grpSpPr>
          <p:sp>
            <p:nvSpPr>
              <p:cNvPr id="50" name="Freeform 5"/>
              <p:cNvSpPr/>
              <p:nvPr/>
            </p:nvSpPr>
            <p:spPr bwMode="auto">
              <a:xfrm>
                <a:off x="5226114" y="1463860"/>
                <a:ext cx="1202036" cy="1044679"/>
              </a:xfrm>
              <a:custGeom>
                <a:avLst/>
                <a:gdLst>
                  <a:gd name="T0" fmla="*/ 365 w 1306"/>
                  <a:gd name="T1" fmla="*/ 1149 h 1149"/>
                  <a:gd name="T2" fmla="*/ 300 w 1306"/>
                  <a:gd name="T3" fmla="*/ 1111 h 1149"/>
                  <a:gd name="T4" fmla="*/ 12 w 1306"/>
                  <a:gd name="T5" fmla="*/ 613 h 1149"/>
                  <a:gd name="T6" fmla="*/ 12 w 1306"/>
                  <a:gd name="T7" fmla="*/ 537 h 1149"/>
                  <a:gd name="T8" fmla="*/ 300 w 1306"/>
                  <a:gd name="T9" fmla="*/ 38 h 1149"/>
                  <a:gd name="T10" fmla="*/ 365 w 1306"/>
                  <a:gd name="T11" fmla="*/ 0 h 1149"/>
                  <a:gd name="T12" fmla="*/ 941 w 1306"/>
                  <a:gd name="T13" fmla="*/ 0 h 1149"/>
                  <a:gd name="T14" fmla="*/ 1006 w 1306"/>
                  <a:gd name="T15" fmla="*/ 38 h 1149"/>
                  <a:gd name="T16" fmla="*/ 1294 w 1306"/>
                  <a:gd name="T17" fmla="*/ 537 h 1149"/>
                  <a:gd name="T18" fmla="*/ 1294 w 1306"/>
                  <a:gd name="T19" fmla="*/ 613 h 1149"/>
                  <a:gd name="T20" fmla="*/ 1006 w 1306"/>
                  <a:gd name="T21" fmla="*/ 1111 h 1149"/>
                  <a:gd name="T22" fmla="*/ 941 w 1306"/>
                  <a:gd name="T23" fmla="*/ 1149 h 1149"/>
                  <a:gd name="T24" fmla="*/ 365 w 1306"/>
                  <a:gd name="T25" fmla="*/ 1149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1149">
                    <a:moveTo>
                      <a:pt x="365" y="1149"/>
                    </a:moveTo>
                    <a:cubicBezTo>
                      <a:pt x="341" y="1149"/>
                      <a:pt x="312" y="1132"/>
                      <a:pt x="300" y="1111"/>
                    </a:cubicBezTo>
                    <a:cubicBezTo>
                      <a:pt x="12" y="613"/>
                      <a:pt x="12" y="613"/>
                      <a:pt x="12" y="613"/>
                    </a:cubicBezTo>
                    <a:cubicBezTo>
                      <a:pt x="0" y="592"/>
                      <a:pt x="0" y="558"/>
                      <a:pt x="12" y="537"/>
                    </a:cubicBezTo>
                    <a:cubicBezTo>
                      <a:pt x="300" y="38"/>
                      <a:pt x="300" y="38"/>
                      <a:pt x="300" y="38"/>
                    </a:cubicBezTo>
                    <a:cubicBezTo>
                      <a:pt x="312" y="17"/>
                      <a:pt x="341" y="0"/>
                      <a:pt x="365" y="0"/>
                    </a:cubicBezTo>
                    <a:cubicBezTo>
                      <a:pt x="941" y="0"/>
                      <a:pt x="941" y="0"/>
                      <a:pt x="941" y="0"/>
                    </a:cubicBezTo>
                    <a:cubicBezTo>
                      <a:pt x="965" y="0"/>
                      <a:pt x="994" y="17"/>
                      <a:pt x="1006" y="38"/>
                    </a:cubicBezTo>
                    <a:cubicBezTo>
                      <a:pt x="1294" y="537"/>
                      <a:pt x="1294" y="537"/>
                      <a:pt x="1294" y="537"/>
                    </a:cubicBezTo>
                    <a:cubicBezTo>
                      <a:pt x="1306" y="558"/>
                      <a:pt x="1306" y="592"/>
                      <a:pt x="1294" y="613"/>
                    </a:cubicBezTo>
                    <a:cubicBezTo>
                      <a:pt x="1006" y="1111"/>
                      <a:pt x="1006" y="1111"/>
                      <a:pt x="1006" y="1111"/>
                    </a:cubicBezTo>
                    <a:cubicBezTo>
                      <a:pt x="994" y="1132"/>
                      <a:pt x="965" y="1149"/>
                      <a:pt x="941" y="1149"/>
                    </a:cubicBezTo>
                    <a:lnTo>
                      <a:pt x="365" y="1149"/>
                    </a:lnTo>
                    <a:close/>
                  </a:path>
                </a:pathLst>
              </a:custGeom>
              <a:noFill/>
              <a:ln w="28575" cap="flat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</a:ln>
            </p:spPr>
            <p:txBody>
              <a:bodyPr lIns="72568" tIns="36285" rIns="72568" bIns="36285"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grpSp>
            <p:nvGrpSpPr>
              <p:cNvPr id="51" name="组合 51"/>
              <p:cNvGrpSpPr/>
              <p:nvPr/>
            </p:nvGrpSpPr>
            <p:grpSpPr bwMode="auto">
              <a:xfrm>
                <a:off x="5628039" y="1804737"/>
                <a:ext cx="339884" cy="381036"/>
                <a:chOff x="952501" y="6013451"/>
                <a:chExt cx="255587" cy="290513"/>
              </a:xfrm>
            </p:grpSpPr>
            <p:sp>
              <p:nvSpPr>
                <p:cNvPr id="52" name="Freeform 59"/>
                <p:cNvSpPr>
                  <a:spLocks noEditPoints="1"/>
                </p:cNvSpPr>
                <p:nvPr/>
              </p:nvSpPr>
              <p:spPr bwMode="auto">
                <a:xfrm>
                  <a:off x="952501" y="6013451"/>
                  <a:ext cx="115888" cy="290513"/>
                </a:xfrm>
                <a:custGeom>
                  <a:avLst/>
                  <a:gdLst>
                    <a:gd name="T0" fmla="*/ 63551 w 31"/>
                    <a:gd name="T1" fmla="*/ 0 h 77"/>
                    <a:gd name="T2" fmla="*/ 104673 w 31"/>
                    <a:gd name="T3" fmla="*/ 18864 h 77"/>
                    <a:gd name="T4" fmla="*/ 115888 w 31"/>
                    <a:gd name="T5" fmla="*/ 67912 h 77"/>
                    <a:gd name="T6" fmla="*/ 115888 w 31"/>
                    <a:gd name="T7" fmla="*/ 233920 h 77"/>
                    <a:gd name="T8" fmla="*/ 100935 w 31"/>
                    <a:gd name="T9" fmla="*/ 275421 h 77"/>
                    <a:gd name="T10" fmla="*/ 59813 w 31"/>
                    <a:gd name="T11" fmla="*/ 290513 h 77"/>
                    <a:gd name="T12" fmla="*/ 11215 w 31"/>
                    <a:gd name="T13" fmla="*/ 267876 h 77"/>
                    <a:gd name="T14" fmla="*/ 0 w 31"/>
                    <a:gd name="T15" fmla="*/ 211282 h 77"/>
                    <a:gd name="T16" fmla="*/ 0 w 31"/>
                    <a:gd name="T17" fmla="*/ 79231 h 77"/>
                    <a:gd name="T18" fmla="*/ 11215 w 31"/>
                    <a:gd name="T19" fmla="*/ 18864 h 77"/>
                    <a:gd name="T20" fmla="*/ 63551 w 31"/>
                    <a:gd name="T21" fmla="*/ 0 h 77"/>
                    <a:gd name="T22" fmla="*/ 59813 w 31"/>
                    <a:gd name="T23" fmla="*/ 264103 h 77"/>
                    <a:gd name="T24" fmla="*/ 82243 w 31"/>
                    <a:gd name="T25" fmla="*/ 222601 h 77"/>
                    <a:gd name="T26" fmla="*/ 82243 w 31"/>
                    <a:gd name="T27" fmla="*/ 64139 h 77"/>
                    <a:gd name="T28" fmla="*/ 59813 w 31"/>
                    <a:gd name="T29" fmla="*/ 26410 h 77"/>
                    <a:gd name="T30" fmla="*/ 33645 w 31"/>
                    <a:gd name="T31" fmla="*/ 64139 h 77"/>
                    <a:gd name="T32" fmla="*/ 33645 w 31"/>
                    <a:gd name="T33" fmla="*/ 75458 h 77"/>
                    <a:gd name="T34" fmla="*/ 33645 w 31"/>
                    <a:gd name="T35" fmla="*/ 86777 h 77"/>
                    <a:gd name="T36" fmla="*/ 33645 w 31"/>
                    <a:gd name="T37" fmla="*/ 132051 h 77"/>
                    <a:gd name="T38" fmla="*/ 33645 w 31"/>
                    <a:gd name="T39" fmla="*/ 181099 h 77"/>
                    <a:gd name="T40" fmla="*/ 33645 w 31"/>
                    <a:gd name="T41" fmla="*/ 222601 h 77"/>
                    <a:gd name="T42" fmla="*/ 59813 w 31"/>
                    <a:gd name="T43" fmla="*/ 264103 h 77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0" t="0" r="r" b="b"/>
                  <a:pathLst>
                    <a:path w="31" h="77">
                      <a:moveTo>
                        <a:pt x="17" y="0"/>
                      </a:moveTo>
                      <a:cubicBezTo>
                        <a:pt x="22" y="0"/>
                        <a:pt x="26" y="1"/>
                        <a:pt x="28" y="5"/>
                      </a:cubicBezTo>
                      <a:cubicBezTo>
                        <a:pt x="30" y="8"/>
                        <a:pt x="31" y="12"/>
                        <a:pt x="31" y="18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31" y="67"/>
                        <a:pt x="30" y="71"/>
                        <a:pt x="27" y="73"/>
                      </a:cubicBezTo>
                      <a:cubicBezTo>
                        <a:pt x="25" y="76"/>
                        <a:pt x="21" y="77"/>
                        <a:pt x="16" y="77"/>
                      </a:cubicBezTo>
                      <a:cubicBezTo>
                        <a:pt x="9" y="77"/>
                        <a:pt x="5" y="75"/>
                        <a:pt x="3" y="71"/>
                      </a:cubicBezTo>
                      <a:cubicBezTo>
                        <a:pt x="1" y="69"/>
                        <a:pt x="0" y="64"/>
                        <a:pt x="0" y="56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13"/>
                        <a:pt x="1" y="8"/>
                        <a:pt x="3" y="5"/>
                      </a:cubicBezTo>
                      <a:cubicBezTo>
                        <a:pt x="5" y="2"/>
                        <a:pt x="10" y="0"/>
                        <a:pt x="17" y="0"/>
                      </a:cubicBezTo>
                      <a:close/>
                      <a:moveTo>
                        <a:pt x="16" y="70"/>
                      </a:moveTo>
                      <a:cubicBezTo>
                        <a:pt x="20" y="70"/>
                        <a:pt x="22" y="66"/>
                        <a:pt x="22" y="59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2" y="10"/>
                        <a:pt x="20" y="7"/>
                        <a:pt x="16" y="7"/>
                      </a:cubicBezTo>
                      <a:cubicBezTo>
                        <a:pt x="11" y="7"/>
                        <a:pt x="9" y="10"/>
                        <a:pt x="9" y="17"/>
                      </a:cubicBezTo>
                      <a:cubicBezTo>
                        <a:pt x="9" y="20"/>
                        <a:pt x="9" y="20"/>
                        <a:pt x="9" y="20"/>
                      </a:cubicBezTo>
                      <a:cubicBezTo>
                        <a:pt x="9" y="23"/>
                        <a:pt x="9" y="23"/>
                        <a:pt x="9" y="23"/>
                      </a:cubicBezTo>
                      <a:cubicBezTo>
                        <a:pt x="9" y="35"/>
                        <a:pt x="9" y="35"/>
                        <a:pt x="9" y="35"/>
                      </a:cubicBezTo>
                      <a:cubicBezTo>
                        <a:pt x="9" y="48"/>
                        <a:pt x="9" y="48"/>
                        <a:pt x="9" y="48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9" y="66"/>
                        <a:pt x="11" y="70"/>
                        <a:pt x="16" y="7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5875">
                      <a:solidFill>
                        <a:srgbClr val="000000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53" name="Freeform 60"/>
                <p:cNvSpPr/>
                <p:nvPr/>
              </p:nvSpPr>
              <p:spPr bwMode="auto">
                <a:xfrm>
                  <a:off x="1090613" y="6013451"/>
                  <a:ext cx="117475" cy="290513"/>
                </a:xfrm>
                <a:custGeom>
                  <a:avLst/>
                  <a:gdLst>
                    <a:gd name="T0" fmla="*/ 0 w 31"/>
                    <a:gd name="T1" fmla="*/ 60366 h 77"/>
                    <a:gd name="T2" fmla="*/ 15158 w 31"/>
                    <a:gd name="T3" fmla="*/ 15092 h 77"/>
                    <a:gd name="T4" fmla="*/ 60632 w 31"/>
                    <a:gd name="T5" fmla="*/ 0 h 77"/>
                    <a:gd name="T6" fmla="*/ 109896 w 31"/>
                    <a:gd name="T7" fmla="*/ 22637 h 77"/>
                    <a:gd name="T8" fmla="*/ 117475 w 31"/>
                    <a:gd name="T9" fmla="*/ 83004 h 77"/>
                    <a:gd name="T10" fmla="*/ 113685 w 31"/>
                    <a:gd name="T11" fmla="*/ 113187 h 77"/>
                    <a:gd name="T12" fmla="*/ 102317 w 31"/>
                    <a:gd name="T13" fmla="*/ 143370 h 77"/>
                    <a:gd name="T14" fmla="*/ 68211 w 31"/>
                    <a:gd name="T15" fmla="*/ 196191 h 77"/>
                    <a:gd name="T16" fmla="*/ 41685 w 31"/>
                    <a:gd name="T17" fmla="*/ 256557 h 77"/>
                    <a:gd name="T18" fmla="*/ 117475 w 31"/>
                    <a:gd name="T19" fmla="*/ 256557 h 77"/>
                    <a:gd name="T20" fmla="*/ 117475 w 31"/>
                    <a:gd name="T21" fmla="*/ 286740 h 77"/>
                    <a:gd name="T22" fmla="*/ 30316 w 31"/>
                    <a:gd name="T23" fmla="*/ 290513 h 77"/>
                    <a:gd name="T24" fmla="*/ 0 w 31"/>
                    <a:gd name="T25" fmla="*/ 286740 h 77"/>
                    <a:gd name="T26" fmla="*/ 0 w 31"/>
                    <a:gd name="T27" fmla="*/ 286740 h 77"/>
                    <a:gd name="T28" fmla="*/ 18948 w 31"/>
                    <a:gd name="T29" fmla="*/ 207509 h 77"/>
                    <a:gd name="T30" fmla="*/ 64422 w 31"/>
                    <a:gd name="T31" fmla="*/ 139597 h 77"/>
                    <a:gd name="T32" fmla="*/ 79580 w 31"/>
                    <a:gd name="T33" fmla="*/ 75458 h 77"/>
                    <a:gd name="T34" fmla="*/ 79580 w 31"/>
                    <a:gd name="T35" fmla="*/ 71685 h 77"/>
                    <a:gd name="T36" fmla="*/ 79580 w 31"/>
                    <a:gd name="T37" fmla="*/ 64139 h 77"/>
                    <a:gd name="T38" fmla="*/ 79580 w 31"/>
                    <a:gd name="T39" fmla="*/ 45275 h 77"/>
                    <a:gd name="T40" fmla="*/ 56843 w 31"/>
                    <a:gd name="T41" fmla="*/ 26410 h 77"/>
                    <a:gd name="T42" fmla="*/ 37895 w 31"/>
                    <a:gd name="T43" fmla="*/ 60366 h 77"/>
                    <a:gd name="T44" fmla="*/ 37895 w 31"/>
                    <a:gd name="T45" fmla="*/ 71685 h 77"/>
                    <a:gd name="T46" fmla="*/ 37895 w 31"/>
                    <a:gd name="T47" fmla="*/ 79231 h 77"/>
                    <a:gd name="T48" fmla="*/ 37895 w 31"/>
                    <a:gd name="T49" fmla="*/ 86777 h 77"/>
                    <a:gd name="T50" fmla="*/ 37895 w 31"/>
                    <a:gd name="T51" fmla="*/ 98095 h 77"/>
                    <a:gd name="T52" fmla="*/ 0 w 31"/>
                    <a:gd name="T53" fmla="*/ 98095 h 77"/>
                    <a:gd name="T54" fmla="*/ 0 w 31"/>
                    <a:gd name="T55" fmla="*/ 60366 h 77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0" t="0" r="r" b="b"/>
                  <a:pathLst>
                    <a:path w="31" h="77">
                      <a:moveTo>
                        <a:pt x="0" y="16"/>
                      </a:moveTo>
                      <a:cubicBezTo>
                        <a:pt x="0" y="10"/>
                        <a:pt x="2" y="6"/>
                        <a:pt x="4" y="4"/>
                      </a:cubicBezTo>
                      <a:cubicBezTo>
                        <a:pt x="6" y="1"/>
                        <a:pt x="10" y="0"/>
                        <a:pt x="16" y="0"/>
                      </a:cubicBezTo>
                      <a:cubicBezTo>
                        <a:pt x="23" y="0"/>
                        <a:pt x="27" y="2"/>
                        <a:pt x="29" y="6"/>
                      </a:cubicBezTo>
                      <a:cubicBezTo>
                        <a:pt x="30" y="9"/>
                        <a:pt x="31" y="14"/>
                        <a:pt x="31" y="22"/>
                      </a:cubicBezTo>
                      <a:cubicBezTo>
                        <a:pt x="31" y="25"/>
                        <a:pt x="31" y="28"/>
                        <a:pt x="30" y="30"/>
                      </a:cubicBezTo>
                      <a:cubicBezTo>
                        <a:pt x="30" y="32"/>
                        <a:pt x="29" y="35"/>
                        <a:pt x="27" y="38"/>
                      </a:cubicBezTo>
                      <a:cubicBezTo>
                        <a:pt x="18" y="52"/>
                        <a:pt x="18" y="52"/>
                        <a:pt x="18" y="52"/>
                      </a:cubicBezTo>
                      <a:cubicBezTo>
                        <a:pt x="14" y="58"/>
                        <a:pt x="12" y="63"/>
                        <a:pt x="11" y="68"/>
                      </a:cubicBezTo>
                      <a:cubicBezTo>
                        <a:pt x="31" y="68"/>
                        <a:pt x="31" y="68"/>
                        <a:pt x="31" y="68"/>
                      </a:cubicBezTo>
                      <a:cubicBezTo>
                        <a:pt x="31" y="76"/>
                        <a:pt x="31" y="76"/>
                        <a:pt x="31" y="76"/>
                      </a:cubicBezTo>
                      <a:cubicBezTo>
                        <a:pt x="8" y="77"/>
                        <a:pt x="8" y="77"/>
                        <a:pt x="8" y="77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0" y="68"/>
                        <a:pt x="2" y="61"/>
                        <a:pt x="5" y="55"/>
                      </a:cubicBezTo>
                      <a:cubicBezTo>
                        <a:pt x="7" y="51"/>
                        <a:pt x="11" y="45"/>
                        <a:pt x="17" y="37"/>
                      </a:cubicBezTo>
                      <a:cubicBezTo>
                        <a:pt x="20" y="32"/>
                        <a:pt x="21" y="27"/>
                        <a:pt x="21" y="20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21" y="17"/>
                        <a:pt x="21" y="17"/>
                        <a:pt x="21" y="17"/>
                      </a:cubicBezTo>
                      <a:cubicBezTo>
                        <a:pt x="21" y="15"/>
                        <a:pt x="21" y="13"/>
                        <a:pt x="21" y="12"/>
                      </a:cubicBezTo>
                      <a:cubicBezTo>
                        <a:pt x="20" y="9"/>
                        <a:pt x="18" y="7"/>
                        <a:pt x="15" y="7"/>
                      </a:cubicBezTo>
                      <a:cubicBezTo>
                        <a:pt x="11" y="7"/>
                        <a:pt x="10" y="10"/>
                        <a:pt x="10" y="16"/>
                      </a:cubicBezTo>
                      <a:cubicBezTo>
                        <a:pt x="10" y="19"/>
                        <a:pt x="10" y="19"/>
                        <a:pt x="10" y="19"/>
                      </a:cubicBezTo>
                      <a:cubicBezTo>
                        <a:pt x="10" y="21"/>
                        <a:pt x="10" y="21"/>
                        <a:pt x="10" y="21"/>
                      </a:cubicBezTo>
                      <a:cubicBezTo>
                        <a:pt x="10" y="23"/>
                        <a:pt x="10" y="23"/>
                        <a:pt x="10" y="23"/>
                      </a:cubicBezTo>
                      <a:cubicBezTo>
                        <a:pt x="10" y="26"/>
                        <a:pt x="10" y="26"/>
                        <a:pt x="10" y="26"/>
                      </a:cubicBezTo>
                      <a:cubicBezTo>
                        <a:pt x="0" y="26"/>
                        <a:pt x="0" y="26"/>
                        <a:pt x="0" y="26"/>
                      </a:cubicBezTo>
                      <a:lnTo>
                        <a:pt x="0" y="16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5875">
                      <a:solidFill>
                        <a:srgbClr val="000000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8" name="组合 7"/>
            <p:cNvGrpSpPr/>
            <p:nvPr/>
          </p:nvGrpSpPr>
          <p:grpSpPr>
            <a:xfrm>
              <a:off x="5226114" y="3278100"/>
              <a:ext cx="1202036" cy="1044679"/>
              <a:chOff x="5226114" y="3278100"/>
              <a:chExt cx="1202036" cy="1044679"/>
            </a:xfrm>
          </p:grpSpPr>
          <p:sp>
            <p:nvSpPr>
              <p:cNvPr id="46" name="Freeform 5"/>
              <p:cNvSpPr/>
              <p:nvPr/>
            </p:nvSpPr>
            <p:spPr bwMode="auto">
              <a:xfrm>
                <a:off x="5226114" y="3278100"/>
                <a:ext cx="1202036" cy="1044679"/>
              </a:xfrm>
              <a:custGeom>
                <a:avLst/>
                <a:gdLst>
                  <a:gd name="T0" fmla="*/ 365 w 1306"/>
                  <a:gd name="T1" fmla="*/ 1149 h 1149"/>
                  <a:gd name="T2" fmla="*/ 300 w 1306"/>
                  <a:gd name="T3" fmla="*/ 1111 h 1149"/>
                  <a:gd name="T4" fmla="*/ 12 w 1306"/>
                  <a:gd name="T5" fmla="*/ 613 h 1149"/>
                  <a:gd name="T6" fmla="*/ 12 w 1306"/>
                  <a:gd name="T7" fmla="*/ 537 h 1149"/>
                  <a:gd name="T8" fmla="*/ 300 w 1306"/>
                  <a:gd name="T9" fmla="*/ 38 h 1149"/>
                  <a:gd name="T10" fmla="*/ 365 w 1306"/>
                  <a:gd name="T11" fmla="*/ 0 h 1149"/>
                  <a:gd name="T12" fmla="*/ 941 w 1306"/>
                  <a:gd name="T13" fmla="*/ 0 h 1149"/>
                  <a:gd name="T14" fmla="*/ 1006 w 1306"/>
                  <a:gd name="T15" fmla="*/ 38 h 1149"/>
                  <a:gd name="T16" fmla="*/ 1294 w 1306"/>
                  <a:gd name="T17" fmla="*/ 537 h 1149"/>
                  <a:gd name="T18" fmla="*/ 1294 w 1306"/>
                  <a:gd name="T19" fmla="*/ 613 h 1149"/>
                  <a:gd name="T20" fmla="*/ 1006 w 1306"/>
                  <a:gd name="T21" fmla="*/ 1111 h 1149"/>
                  <a:gd name="T22" fmla="*/ 941 w 1306"/>
                  <a:gd name="T23" fmla="*/ 1149 h 1149"/>
                  <a:gd name="T24" fmla="*/ 365 w 1306"/>
                  <a:gd name="T25" fmla="*/ 1149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1149">
                    <a:moveTo>
                      <a:pt x="365" y="1149"/>
                    </a:moveTo>
                    <a:cubicBezTo>
                      <a:pt x="341" y="1149"/>
                      <a:pt x="312" y="1132"/>
                      <a:pt x="300" y="1111"/>
                    </a:cubicBezTo>
                    <a:cubicBezTo>
                      <a:pt x="12" y="613"/>
                      <a:pt x="12" y="613"/>
                      <a:pt x="12" y="613"/>
                    </a:cubicBezTo>
                    <a:cubicBezTo>
                      <a:pt x="0" y="592"/>
                      <a:pt x="0" y="558"/>
                      <a:pt x="12" y="537"/>
                    </a:cubicBezTo>
                    <a:cubicBezTo>
                      <a:pt x="300" y="38"/>
                      <a:pt x="300" y="38"/>
                      <a:pt x="300" y="38"/>
                    </a:cubicBezTo>
                    <a:cubicBezTo>
                      <a:pt x="312" y="17"/>
                      <a:pt x="341" y="0"/>
                      <a:pt x="365" y="0"/>
                    </a:cubicBezTo>
                    <a:cubicBezTo>
                      <a:pt x="941" y="0"/>
                      <a:pt x="941" y="0"/>
                      <a:pt x="941" y="0"/>
                    </a:cubicBezTo>
                    <a:cubicBezTo>
                      <a:pt x="965" y="0"/>
                      <a:pt x="994" y="17"/>
                      <a:pt x="1006" y="38"/>
                    </a:cubicBezTo>
                    <a:cubicBezTo>
                      <a:pt x="1294" y="537"/>
                      <a:pt x="1294" y="537"/>
                      <a:pt x="1294" y="537"/>
                    </a:cubicBezTo>
                    <a:cubicBezTo>
                      <a:pt x="1306" y="558"/>
                      <a:pt x="1306" y="592"/>
                      <a:pt x="1294" y="613"/>
                    </a:cubicBezTo>
                    <a:cubicBezTo>
                      <a:pt x="1006" y="1111"/>
                      <a:pt x="1006" y="1111"/>
                      <a:pt x="1006" y="1111"/>
                    </a:cubicBezTo>
                    <a:cubicBezTo>
                      <a:pt x="994" y="1132"/>
                      <a:pt x="965" y="1149"/>
                      <a:pt x="941" y="1149"/>
                    </a:cubicBezTo>
                    <a:lnTo>
                      <a:pt x="365" y="1149"/>
                    </a:lnTo>
                    <a:close/>
                  </a:path>
                </a:pathLst>
              </a:custGeom>
              <a:noFill/>
              <a:ln w="28575">
                <a:solidFill>
                  <a:schemeClr val="accent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568" tIns="36285" rIns="72568" bIns="36285"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grpSp>
            <p:nvGrpSpPr>
              <p:cNvPr id="47" name="组合 55"/>
              <p:cNvGrpSpPr/>
              <p:nvPr/>
            </p:nvGrpSpPr>
            <p:grpSpPr bwMode="auto">
              <a:xfrm>
                <a:off x="5640688" y="3590456"/>
                <a:ext cx="335663" cy="381036"/>
                <a:chOff x="5405438" y="6815138"/>
                <a:chExt cx="252413" cy="290513"/>
              </a:xfrm>
            </p:grpSpPr>
            <p:sp>
              <p:nvSpPr>
                <p:cNvPr id="48" name="Freeform 62"/>
                <p:cNvSpPr>
                  <a:spLocks noEditPoints="1"/>
                </p:cNvSpPr>
                <p:nvPr/>
              </p:nvSpPr>
              <p:spPr bwMode="auto">
                <a:xfrm>
                  <a:off x="5405438" y="6815138"/>
                  <a:ext cx="117475" cy="290513"/>
                </a:xfrm>
                <a:custGeom>
                  <a:avLst/>
                  <a:gdLst>
                    <a:gd name="T0" fmla="*/ 64422 w 31"/>
                    <a:gd name="T1" fmla="*/ 0 h 77"/>
                    <a:gd name="T2" fmla="*/ 109896 w 31"/>
                    <a:gd name="T3" fmla="*/ 18864 h 77"/>
                    <a:gd name="T4" fmla="*/ 117475 w 31"/>
                    <a:gd name="T5" fmla="*/ 67912 h 77"/>
                    <a:gd name="T6" fmla="*/ 117475 w 31"/>
                    <a:gd name="T7" fmla="*/ 233920 h 77"/>
                    <a:gd name="T8" fmla="*/ 102317 w 31"/>
                    <a:gd name="T9" fmla="*/ 275421 h 77"/>
                    <a:gd name="T10" fmla="*/ 60632 w 31"/>
                    <a:gd name="T11" fmla="*/ 290513 h 77"/>
                    <a:gd name="T12" fmla="*/ 11369 w 31"/>
                    <a:gd name="T13" fmla="*/ 271649 h 77"/>
                    <a:gd name="T14" fmla="*/ 0 w 31"/>
                    <a:gd name="T15" fmla="*/ 211282 h 77"/>
                    <a:gd name="T16" fmla="*/ 0 w 31"/>
                    <a:gd name="T17" fmla="*/ 79231 h 77"/>
                    <a:gd name="T18" fmla="*/ 11369 w 31"/>
                    <a:gd name="T19" fmla="*/ 18864 h 77"/>
                    <a:gd name="T20" fmla="*/ 64422 w 31"/>
                    <a:gd name="T21" fmla="*/ 0 h 77"/>
                    <a:gd name="T22" fmla="*/ 60632 w 31"/>
                    <a:gd name="T23" fmla="*/ 264103 h 77"/>
                    <a:gd name="T24" fmla="*/ 87159 w 31"/>
                    <a:gd name="T25" fmla="*/ 222601 h 77"/>
                    <a:gd name="T26" fmla="*/ 87159 w 31"/>
                    <a:gd name="T27" fmla="*/ 64139 h 77"/>
                    <a:gd name="T28" fmla="*/ 60632 w 31"/>
                    <a:gd name="T29" fmla="*/ 26410 h 77"/>
                    <a:gd name="T30" fmla="*/ 34106 w 31"/>
                    <a:gd name="T31" fmla="*/ 64139 h 77"/>
                    <a:gd name="T32" fmla="*/ 34106 w 31"/>
                    <a:gd name="T33" fmla="*/ 75458 h 77"/>
                    <a:gd name="T34" fmla="*/ 34106 w 31"/>
                    <a:gd name="T35" fmla="*/ 86777 h 77"/>
                    <a:gd name="T36" fmla="*/ 34106 w 31"/>
                    <a:gd name="T37" fmla="*/ 132051 h 77"/>
                    <a:gd name="T38" fmla="*/ 34106 w 31"/>
                    <a:gd name="T39" fmla="*/ 181099 h 77"/>
                    <a:gd name="T40" fmla="*/ 34106 w 31"/>
                    <a:gd name="T41" fmla="*/ 222601 h 77"/>
                    <a:gd name="T42" fmla="*/ 60632 w 31"/>
                    <a:gd name="T43" fmla="*/ 264103 h 77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0" t="0" r="r" b="b"/>
                  <a:pathLst>
                    <a:path w="31" h="77">
                      <a:moveTo>
                        <a:pt x="17" y="0"/>
                      </a:moveTo>
                      <a:cubicBezTo>
                        <a:pt x="22" y="0"/>
                        <a:pt x="26" y="2"/>
                        <a:pt x="29" y="5"/>
                      </a:cubicBezTo>
                      <a:cubicBezTo>
                        <a:pt x="30" y="8"/>
                        <a:pt x="31" y="12"/>
                        <a:pt x="31" y="18"/>
                      </a:cubicBezTo>
                      <a:cubicBezTo>
                        <a:pt x="31" y="62"/>
                        <a:pt x="31" y="62"/>
                        <a:pt x="31" y="62"/>
                      </a:cubicBezTo>
                      <a:cubicBezTo>
                        <a:pt x="31" y="67"/>
                        <a:pt x="30" y="71"/>
                        <a:pt x="27" y="73"/>
                      </a:cubicBezTo>
                      <a:cubicBezTo>
                        <a:pt x="25" y="76"/>
                        <a:pt x="21" y="77"/>
                        <a:pt x="16" y="77"/>
                      </a:cubicBezTo>
                      <a:cubicBezTo>
                        <a:pt x="10" y="77"/>
                        <a:pt x="5" y="75"/>
                        <a:pt x="3" y="72"/>
                      </a:cubicBezTo>
                      <a:cubicBezTo>
                        <a:pt x="1" y="69"/>
                        <a:pt x="0" y="64"/>
                        <a:pt x="0" y="56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14"/>
                        <a:pt x="1" y="8"/>
                        <a:pt x="3" y="5"/>
                      </a:cubicBezTo>
                      <a:cubicBezTo>
                        <a:pt x="5" y="2"/>
                        <a:pt x="10" y="0"/>
                        <a:pt x="17" y="0"/>
                      </a:cubicBezTo>
                      <a:close/>
                      <a:moveTo>
                        <a:pt x="16" y="70"/>
                      </a:moveTo>
                      <a:cubicBezTo>
                        <a:pt x="20" y="70"/>
                        <a:pt x="23" y="66"/>
                        <a:pt x="23" y="59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3" y="10"/>
                        <a:pt x="20" y="7"/>
                        <a:pt x="16" y="7"/>
                      </a:cubicBezTo>
                      <a:cubicBezTo>
                        <a:pt x="12" y="7"/>
                        <a:pt x="9" y="10"/>
                        <a:pt x="9" y="17"/>
                      </a:cubicBezTo>
                      <a:cubicBezTo>
                        <a:pt x="9" y="20"/>
                        <a:pt x="9" y="20"/>
                        <a:pt x="9" y="20"/>
                      </a:cubicBezTo>
                      <a:cubicBezTo>
                        <a:pt x="9" y="23"/>
                        <a:pt x="9" y="23"/>
                        <a:pt x="9" y="23"/>
                      </a:cubicBezTo>
                      <a:cubicBezTo>
                        <a:pt x="9" y="35"/>
                        <a:pt x="9" y="35"/>
                        <a:pt x="9" y="35"/>
                      </a:cubicBezTo>
                      <a:cubicBezTo>
                        <a:pt x="9" y="48"/>
                        <a:pt x="9" y="48"/>
                        <a:pt x="9" y="48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9" y="66"/>
                        <a:pt x="12" y="70"/>
                        <a:pt x="16" y="7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5875">
                      <a:solidFill>
                        <a:srgbClr val="000000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49" name="Freeform 63"/>
                <p:cNvSpPr/>
                <p:nvPr/>
              </p:nvSpPr>
              <p:spPr bwMode="auto">
                <a:xfrm>
                  <a:off x="5545138" y="6815138"/>
                  <a:ext cx="112713" cy="290513"/>
                </a:xfrm>
                <a:custGeom>
                  <a:avLst/>
                  <a:gdLst>
                    <a:gd name="T0" fmla="*/ 33814 w 30"/>
                    <a:gd name="T1" fmla="*/ 203736 h 77"/>
                    <a:gd name="T2" fmla="*/ 33814 w 30"/>
                    <a:gd name="T3" fmla="*/ 233920 h 77"/>
                    <a:gd name="T4" fmla="*/ 37571 w 30"/>
                    <a:gd name="T5" fmla="*/ 256557 h 77"/>
                    <a:gd name="T6" fmla="*/ 60114 w 30"/>
                    <a:gd name="T7" fmla="*/ 264103 h 77"/>
                    <a:gd name="T8" fmla="*/ 78899 w 30"/>
                    <a:gd name="T9" fmla="*/ 245238 h 77"/>
                    <a:gd name="T10" fmla="*/ 78899 w 30"/>
                    <a:gd name="T11" fmla="*/ 218828 h 77"/>
                    <a:gd name="T12" fmla="*/ 78899 w 30"/>
                    <a:gd name="T13" fmla="*/ 196191 h 77"/>
                    <a:gd name="T14" fmla="*/ 75142 w 30"/>
                    <a:gd name="T15" fmla="*/ 162235 h 77"/>
                    <a:gd name="T16" fmla="*/ 45085 w 30"/>
                    <a:gd name="T17" fmla="*/ 147143 h 77"/>
                    <a:gd name="T18" fmla="*/ 37571 w 30"/>
                    <a:gd name="T19" fmla="*/ 147143 h 77"/>
                    <a:gd name="T20" fmla="*/ 26300 w 30"/>
                    <a:gd name="T21" fmla="*/ 150916 h 77"/>
                    <a:gd name="T22" fmla="*/ 26300 w 30"/>
                    <a:gd name="T23" fmla="*/ 116960 h 77"/>
                    <a:gd name="T24" fmla="*/ 33814 w 30"/>
                    <a:gd name="T25" fmla="*/ 116960 h 77"/>
                    <a:gd name="T26" fmla="*/ 71385 w 30"/>
                    <a:gd name="T27" fmla="*/ 83004 h 77"/>
                    <a:gd name="T28" fmla="*/ 71385 w 30"/>
                    <a:gd name="T29" fmla="*/ 52821 h 77"/>
                    <a:gd name="T30" fmla="*/ 52599 w 30"/>
                    <a:gd name="T31" fmla="*/ 26410 h 77"/>
                    <a:gd name="T32" fmla="*/ 33814 w 30"/>
                    <a:gd name="T33" fmla="*/ 56593 h 77"/>
                    <a:gd name="T34" fmla="*/ 33814 w 30"/>
                    <a:gd name="T35" fmla="*/ 64139 h 77"/>
                    <a:gd name="T36" fmla="*/ 33814 w 30"/>
                    <a:gd name="T37" fmla="*/ 71685 h 77"/>
                    <a:gd name="T38" fmla="*/ 0 w 30"/>
                    <a:gd name="T39" fmla="*/ 71685 h 77"/>
                    <a:gd name="T40" fmla="*/ 0 w 30"/>
                    <a:gd name="T41" fmla="*/ 45275 h 77"/>
                    <a:gd name="T42" fmla="*/ 56357 w 30"/>
                    <a:gd name="T43" fmla="*/ 0 h 77"/>
                    <a:gd name="T44" fmla="*/ 108956 w 30"/>
                    <a:gd name="T45" fmla="*/ 49048 h 77"/>
                    <a:gd name="T46" fmla="*/ 108956 w 30"/>
                    <a:gd name="T47" fmla="*/ 64139 h 77"/>
                    <a:gd name="T48" fmla="*/ 108956 w 30"/>
                    <a:gd name="T49" fmla="*/ 75458 h 77"/>
                    <a:gd name="T50" fmla="*/ 82656 w 30"/>
                    <a:gd name="T51" fmla="*/ 128278 h 77"/>
                    <a:gd name="T52" fmla="*/ 105199 w 30"/>
                    <a:gd name="T53" fmla="*/ 147143 h 77"/>
                    <a:gd name="T54" fmla="*/ 112713 w 30"/>
                    <a:gd name="T55" fmla="*/ 181099 h 77"/>
                    <a:gd name="T56" fmla="*/ 112713 w 30"/>
                    <a:gd name="T57" fmla="*/ 241465 h 77"/>
                    <a:gd name="T58" fmla="*/ 52599 w 30"/>
                    <a:gd name="T59" fmla="*/ 290513 h 77"/>
                    <a:gd name="T60" fmla="*/ 0 w 30"/>
                    <a:gd name="T61" fmla="*/ 241465 h 77"/>
                    <a:gd name="T62" fmla="*/ 0 w 30"/>
                    <a:gd name="T63" fmla="*/ 203736 h 77"/>
                    <a:gd name="T64" fmla="*/ 33814 w 30"/>
                    <a:gd name="T65" fmla="*/ 203736 h 77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0" t="0" r="r" b="b"/>
                  <a:pathLst>
                    <a:path w="30" h="77">
                      <a:moveTo>
                        <a:pt x="9" y="54"/>
                      </a:moveTo>
                      <a:cubicBezTo>
                        <a:pt x="9" y="62"/>
                        <a:pt x="9" y="62"/>
                        <a:pt x="9" y="62"/>
                      </a:cubicBezTo>
                      <a:cubicBezTo>
                        <a:pt x="9" y="65"/>
                        <a:pt x="9" y="67"/>
                        <a:pt x="10" y="68"/>
                      </a:cubicBezTo>
                      <a:cubicBezTo>
                        <a:pt x="11" y="69"/>
                        <a:pt x="13" y="70"/>
                        <a:pt x="16" y="70"/>
                      </a:cubicBezTo>
                      <a:cubicBezTo>
                        <a:pt x="18" y="70"/>
                        <a:pt x="20" y="68"/>
                        <a:pt x="21" y="65"/>
                      </a:cubicBezTo>
                      <a:cubicBezTo>
                        <a:pt x="21" y="64"/>
                        <a:pt x="21" y="62"/>
                        <a:pt x="21" y="58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21" y="48"/>
                        <a:pt x="21" y="45"/>
                        <a:pt x="20" y="43"/>
                      </a:cubicBezTo>
                      <a:cubicBezTo>
                        <a:pt x="18" y="41"/>
                        <a:pt x="16" y="39"/>
                        <a:pt x="12" y="39"/>
                      </a:cubicBezTo>
                      <a:cubicBezTo>
                        <a:pt x="11" y="39"/>
                        <a:pt x="11" y="39"/>
                        <a:pt x="10" y="39"/>
                      </a:cubicBezTo>
                      <a:cubicBezTo>
                        <a:pt x="9" y="39"/>
                        <a:pt x="8" y="40"/>
                        <a:pt x="7" y="40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9" y="31"/>
                        <a:pt x="9" y="31"/>
                        <a:pt x="9" y="31"/>
                      </a:cubicBezTo>
                      <a:cubicBezTo>
                        <a:pt x="16" y="31"/>
                        <a:pt x="19" y="28"/>
                        <a:pt x="19" y="22"/>
                      </a:cubicBezTo>
                      <a:cubicBezTo>
                        <a:pt x="19" y="14"/>
                        <a:pt x="19" y="14"/>
                        <a:pt x="19" y="14"/>
                      </a:cubicBezTo>
                      <a:cubicBezTo>
                        <a:pt x="19" y="9"/>
                        <a:pt x="18" y="7"/>
                        <a:pt x="14" y="7"/>
                      </a:cubicBezTo>
                      <a:cubicBezTo>
                        <a:pt x="11" y="7"/>
                        <a:pt x="9" y="10"/>
                        <a:pt x="9" y="15"/>
                      </a:cubicBezTo>
                      <a:cubicBezTo>
                        <a:pt x="9" y="17"/>
                        <a:pt x="9" y="17"/>
                        <a:pt x="9" y="17"/>
                      </a:cubicBezTo>
                      <a:cubicBezTo>
                        <a:pt x="9" y="19"/>
                        <a:pt x="9" y="19"/>
                        <a:pt x="9" y="19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4"/>
                        <a:pt x="5" y="0"/>
                        <a:pt x="15" y="0"/>
                      </a:cubicBezTo>
                      <a:cubicBezTo>
                        <a:pt x="24" y="0"/>
                        <a:pt x="29" y="4"/>
                        <a:pt x="29" y="13"/>
                      </a:cubicBezTo>
                      <a:cubicBezTo>
                        <a:pt x="29" y="17"/>
                        <a:pt x="29" y="17"/>
                        <a:pt x="29" y="17"/>
                      </a:cubicBezTo>
                      <a:cubicBezTo>
                        <a:pt x="29" y="20"/>
                        <a:pt x="29" y="20"/>
                        <a:pt x="29" y="20"/>
                      </a:cubicBezTo>
                      <a:cubicBezTo>
                        <a:pt x="29" y="27"/>
                        <a:pt x="26" y="31"/>
                        <a:pt x="22" y="34"/>
                      </a:cubicBezTo>
                      <a:cubicBezTo>
                        <a:pt x="25" y="35"/>
                        <a:pt x="27" y="36"/>
                        <a:pt x="28" y="39"/>
                      </a:cubicBezTo>
                      <a:cubicBezTo>
                        <a:pt x="29" y="41"/>
                        <a:pt x="30" y="44"/>
                        <a:pt x="30" y="48"/>
                      </a:cubicBezTo>
                      <a:cubicBezTo>
                        <a:pt x="30" y="64"/>
                        <a:pt x="30" y="64"/>
                        <a:pt x="30" y="64"/>
                      </a:cubicBezTo>
                      <a:cubicBezTo>
                        <a:pt x="30" y="73"/>
                        <a:pt x="25" y="77"/>
                        <a:pt x="14" y="77"/>
                      </a:cubicBezTo>
                      <a:cubicBezTo>
                        <a:pt x="5" y="77"/>
                        <a:pt x="0" y="73"/>
                        <a:pt x="0" y="64"/>
                      </a:cubicBezTo>
                      <a:cubicBezTo>
                        <a:pt x="0" y="54"/>
                        <a:pt x="0" y="54"/>
                        <a:pt x="0" y="54"/>
                      </a:cubicBezTo>
                      <a:lnTo>
                        <a:pt x="9" y="5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5875">
                      <a:solidFill>
                        <a:srgbClr val="000000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9" name="组合 8"/>
            <p:cNvGrpSpPr/>
            <p:nvPr/>
          </p:nvGrpSpPr>
          <p:grpSpPr>
            <a:xfrm>
              <a:off x="3332017" y="3268629"/>
              <a:ext cx="1202036" cy="1044679"/>
              <a:chOff x="3332017" y="3268629"/>
              <a:chExt cx="1202036" cy="1044679"/>
            </a:xfrm>
          </p:grpSpPr>
          <p:sp>
            <p:nvSpPr>
              <p:cNvPr id="42" name="Freeform 5"/>
              <p:cNvSpPr/>
              <p:nvPr/>
            </p:nvSpPr>
            <p:spPr bwMode="auto">
              <a:xfrm>
                <a:off x="3332017" y="3268629"/>
                <a:ext cx="1202036" cy="1044679"/>
              </a:xfrm>
              <a:custGeom>
                <a:avLst/>
                <a:gdLst>
                  <a:gd name="T0" fmla="*/ 365 w 1306"/>
                  <a:gd name="T1" fmla="*/ 1149 h 1149"/>
                  <a:gd name="T2" fmla="*/ 300 w 1306"/>
                  <a:gd name="T3" fmla="*/ 1111 h 1149"/>
                  <a:gd name="T4" fmla="*/ 12 w 1306"/>
                  <a:gd name="T5" fmla="*/ 613 h 1149"/>
                  <a:gd name="T6" fmla="*/ 12 w 1306"/>
                  <a:gd name="T7" fmla="*/ 537 h 1149"/>
                  <a:gd name="T8" fmla="*/ 300 w 1306"/>
                  <a:gd name="T9" fmla="*/ 38 h 1149"/>
                  <a:gd name="T10" fmla="*/ 365 w 1306"/>
                  <a:gd name="T11" fmla="*/ 0 h 1149"/>
                  <a:gd name="T12" fmla="*/ 941 w 1306"/>
                  <a:gd name="T13" fmla="*/ 0 h 1149"/>
                  <a:gd name="T14" fmla="*/ 1006 w 1306"/>
                  <a:gd name="T15" fmla="*/ 38 h 1149"/>
                  <a:gd name="T16" fmla="*/ 1294 w 1306"/>
                  <a:gd name="T17" fmla="*/ 537 h 1149"/>
                  <a:gd name="T18" fmla="*/ 1294 w 1306"/>
                  <a:gd name="T19" fmla="*/ 613 h 1149"/>
                  <a:gd name="T20" fmla="*/ 1006 w 1306"/>
                  <a:gd name="T21" fmla="*/ 1111 h 1149"/>
                  <a:gd name="T22" fmla="*/ 941 w 1306"/>
                  <a:gd name="T23" fmla="*/ 1149 h 1149"/>
                  <a:gd name="T24" fmla="*/ 365 w 1306"/>
                  <a:gd name="T25" fmla="*/ 1149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1149">
                    <a:moveTo>
                      <a:pt x="365" y="1149"/>
                    </a:moveTo>
                    <a:cubicBezTo>
                      <a:pt x="341" y="1149"/>
                      <a:pt x="312" y="1132"/>
                      <a:pt x="300" y="1111"/>
                    </a:cubicBezTo>
                    <a:cubicBezTo>
                      <a:pt x="12" y="613"/>
                      <a:pt x="12" y="613"/>
                      <a:pt x="12" y="613"/>
                    </a:cubicBezTo>
                    <a:cubicBezTo>
                      <a:pt x="0" y="592"/>
                      <a:pt x="0" y="558"/>
                      <a:pt x="12" y="537"/>
                    </a:cubicBezTo>
                    <a:cubicBezTo>
                      <a:pt x="300" y="38"/>
                      <a:pt x="300" y="38"/>
                      <a:pt x="300" y="38"/>
                    </a:cubicBezTo>
                    <a:cubicBezTo>
                      <a:pt x="312" y="17"/>
                      <a:pt x="341" y="0"/>
                      <a:pt x="365" y="0"/>
                    </a:cubicBezTo>
                    <a:cubicBezTo>
                      <a:pt x="941" y="0"/>
                      <a:pt x="941" y="0"/>
                      <a:pt x="941" y="0"/>
                    </a:cubicBezTo>
                    <a:cubicBezTo>
                      <a:pt x="965" y="0"/>
                      <a:pt x="994" y="17"/>
                      <a:pt x="1006" y="38"/>
                    </a:cubicBezTo>
                    <a:cubicBezTo>
                      <a:pt x="1294" y="537"/>
                      <a:pt x="1294" y="537"/>
                      <a:pt x="1294" y="537"/>
                    </a:cubicBezTo>
                    <a:cubicBezTo>
                      <a:pt x="1306" y="558"/>
                      <a:pt x="1306" y="592"/>
                      <a:pt x="1294" y="613"/>
                    </a:cubicBezTo>
                    <a:cubicBezTo>
                      <a:pt x="1006" y="1111"/>
                      <a:pt x="1006" y="1111"/>
                      <a:pt x="1006" y="1111"/>
                    </a:cubicBezTo>
                    <a:cubicBezTo>
                      <a:pt x="994" y="1132"/>
                      <a:pt x="965" y="1149"/>
                      <a:pt x="941" y="1149"/>
                    </a:cubicBezTo>
                    <a:lnTo>
                      <a:pt x="365" y="1149"/>
                    </a:lnTo>
                    <a:close/>
                  </a:path>
                </a:pathLst>
              </a:custGeom>
              <a:noFill/>
              <a:ln w="28575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72568" tIns="36285" rIns="72568" bIns="36285"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grpSp>
            <p:nvGrpSpPr>
              <p:cNvPr id="43" name="组合 59"/>
              <p:cNvGrpSpPr/>
              <p:nvPr/>
            </p:nvGrpSpPr>
            <p:grpSpPr bwMode="auto">
              <a:xfrm>
                <a:off x="3724179" y="3599213"/>
                <a:ext cx="350223" cy="387548"/>
                <a:chOff x="688976" y="7240588"/>
                <a:chExt cx="263525" cy="295275"/>
              </a:xfrm>
            </p:grpSpPr>
            <p:sp>
              <p:nvSpPr>
                <p:cNvPr id="44" name="Freeform 65"/>
                <p:cNvSpPr>
                  <a:spLocks noEditPoints="1"/>
                </p:cNvSpPr>
                <p:nvPr/>
              </p:nvSpPr>
              <p:spPr bwMode="auto">
                <a:xfrm>
                  <a:off x="688976" y="7240588"/>
                  <a:ext cx="115888" cy="295275"/>
                </a:xfrm>
                <a:custGeom>
                  <a:avLst/>
                  <a:gdLst>
                    <a:gd name="T0" fmla="*/ 63551 w 31"/>
                    <a:gd name="T1" fmla="*/ 0 h 78"/>
                    <a:gd name="T2" fmla="*/ 108411 w 31"/>
                    <a:gd name="T3" fmla="*/ 18928 h 78"/>
                    <a:gd name="T4" fmla="*/ 115888 w 31"/>
                    <a:gd name="T5" fmla="*/ 68140 h 78"/>
                    <a:gd name="T6" fmla="*/ 115888 w 31"/>
                    <a:gd name="T7" fmla="*/ 238491 h 78"/>
                    <a:gd name="T8" fmla="*/ 100935 w 31"/>
                    <a:gd name="T9" fmla="*/ 280133 h 78"/>
                    <a:gd name="T10" fmla="*/ 59813 w 31"/>
                    <a:gd name="T11" fmla="*/ 295275 h 78"/>
                    <a:gd name="T12" fmla="*/ 11215 w 31"/>
                    <a:gd name="T13" fmla="*/ 272562 h 78"/>
                    <a:gd name="T14" fmla="*/ 0 w 31"/>
                    <a:gd name="T15" fmla="*/ 215778 h 78"/>
                    <a:gd name="T16" fmla="*/ 0 w 31"/>
                    <a:gd name="T17" fmla="*/ 79497 h 78"/>
                    <a:gd name="T18" fmla="*/ 11215 w 31"/>
                    <a:gd name="T19" fmla="*/ 22713 h 78"/>
                    <a:gd name="T20" fmla="*/ 63551 w 31"/>
                    <a:gd name="T21" fmla="*/ 0 h 78"/>
                    <a:gd name="T22" fmla="*/ 59813 w 31"/>
                    <a:gd name="T23" fmla="*/ 264990 h 78"/>
                    <a:gd name="T24" fmla="*/ 85981 w 31"/>
                    <a:gd name="T25" fmla="*/ 227135 h 78"/>
                    <a:gd name="T26" fmla="*/ 85981 w 31"/>
                    <a:gd name="T27" fmla="*/ 64355 h 78"/>
                    <a:gd name="T28" fmla="*/ 59813 w 31"/>
                    <a:gd name="T29" fmla="*/ 26499 h 78"/>
                    <a:gd name="T30" fmla="*/ 33645 w 31"/>
                    <a:gd name="T31" fmla="*/ 64355 h 78"/>
                    <a:gd name="T32" fmla="*/ 33645 w 31"/>
                    <a:gd name="T33" fmla="*/ 75712 h 78"/>
                    <a:gd name="T34" fmla="*/ 33645 w 31"/>
                    <a:gd name="T35" fmla="*/ 87068 h 78"/>
                    <a:gd name="T36" fmla="*/ 33645 w 31"/>
                    <a:gd name="T37" fmla="*/ 136281 h 78"/>
                    <a:gd name="T38" fmla="*/ 33645 w 31"/>
                    <a:gd name="T39" fmla="*/ 181708 h 78"/>
                    <a:gd name="T40" fmla="*/ 33645 w 31"/>
                    <a:gd name="T41" fmla="*/ 223349 h 78"/>
                    <a:gd name="T42" fmla="*/ 59813 w 31"/>
                    <a:gd name="T43" fmla="*/ 264990 h 78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0" t="0" r="r" b="b"/>
                  <a:pathLst>
                    <a:path w="31" h="78">
                      <a:moveTo>
                        <a:pt x="17" y="0"/>
                      </a:moveTo>
                      <a:cubicBezTo>
                        <a:pt x="22" y="0"/>
                        <a:pt x="26" y="2"/>
                        <a:pt x="29" y="5"/>
                      </a:cubicBezTo>
                      <a:cubicBezTo>
                        <a:pt x="31" y="8"/>
                        <a:pt x="31" y="12"/>
                        <a:pt x="31" y="18"/>
                      </a:cubicBezTo>
                      <a:cubicBezTo>
                        <a:pt x="31" y="63"/>
                        <a:pt x="31" y="63"/>
                        <a:pt x="31" y="63"/>
                      </a:cubicBezTo>
                      <a:cubicBezTo>
                        <a:pt x="31" y="67"/>
                        <a:pt x="30" y="71"/>
                        <a:pt x="27" y="74"/>
                      </a:cubicBezTo>
                      <a:cubicBezTo>
                        <a:pt x="25" y="76"/>
                        <a:pt x="21" y="78"/>
                        <a:pt x="16" y="78"/>
                      </a:cubicBezTo>
                      <a:cubicBezTo>
                        <a:pt x="10" y="78"/>
                        <a:pt x="5" y="76"/>
                        <a:pt x="3" y="72"/>
                      </a:cubicBezTo>
                      <a:cubicBezTo>
                        <a:pt x="1" y="69"/>
                        <a:pt x="0" y="64"/>
                        <a:pt x="0" y="57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14"/>
                        <a:pt x="1" y="9"/>
                        <a:pt x="3" y="6"/>
                      </a:cubicBezTo>
                      <a:cubicBezTo>
                        <a:pt x="5" y="2"/>
                        <a:pt x="10" y="0"/>
                        <a:pt x="17" y="0"/>
                      </a:cubicBezTo>
                      <a:close/>
                      <a:moveTo>
                        <a:pt x="16" y="70"/>
                      </a:moveTo>
                      <a:cubicBezTo>
                        <a:pt x="20" y="70"/>
                        <a:pt x="23" y="67"/>
                        <a:pt x="23" y="60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3" y="11"/>
                        <a:pt x="20" y="7"/>
                        <a:pt x="16" y="7"/>
                      </a:cubicBezTo>
                      <a:cubicBezTo>
                        <a:pt x="12" y="7"/>
                        <a:pt x="9" y="11"/>
                        <a:pt x="9" y="17"/>
                      </a:cubicBezTo>
                      <a:cubicBezTo>
                        <a:pt x="9" y="20"/>
                        <a:pt x="9" y="20"/>
                        <a:pt x="9" y="20"/>
                      </a:cubicBezTo>
                      <a:cubicBezTo>
                        <a:pt x="9" y="23"/>
                        <a:pt x="9" y="23"/>
                        <a:pt x="9" y="23"/>
                      </a:cubicBezTo>
                      <a:cubicBezTo>
                        <a:pt x="9" y="36"/>
                        <a:pt x="9" y="36"/>
                        <a:pt x="9" y="36"/>
                      </a:cubicBezTo>
                      <a:cubicBezTo>
                        <a:pt x="9" y="48"/>
                        <a:pt x="9" y="48"/>
                        <a:pt x="9" y="48"/>
                      </a:cubicBezTo>
                      <a:cubicBezTo>
                        <a:pt x="9" y="59"/>
                        <a:pt x="9" y="59"/>
                        <a:pt x="9" y="59"/>
                      </a:cubicBezTo>
                      <a:cubicBezTo>
                        <a:pt x="9" y="67"/>
                        <a:pt x="12" y="70"/>
                        <a:pt x="16" y="7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5875">
                      <a:solidFill>
                        <a:srgbClr val="000000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45" name="Freeform 66"/>
                <p:cNvSpPr>
                  <a:spLocks noEditPoints="1"/>
                </p:cNvSpPr>
                <p:nvPr/>
              </p:nvSpPr>
              <p:spPr bwMode="auto">
                <a:xfrm>
                  <a:off x="817563" y="7245351"/>
                  <a:ext cx="134938" cy="287338"/>
                </a:xfrm>
                <a:custGeom>
                  <a:avLst/>
                  <a:gdLst>
                    <a:gd name="T0" fmla="*/ 63721 w 36"/>
                    <a:gd name="T1" fmla="*/ 0 h 76"/>
                    <a:gd name="T2" fmla="*/ 112448 w 36"/>
                    <a:gd name="T3" fmla="*/ 0 h 76"/>
                    <a:gd name="T4" fmla="*/ 112448 w 36"/>
                    <a:gd name="T5" fmla="*/ 192819 h 76"/>
                    <a:gd name="T6" fmla="*/ 134938 w 36"/>
                    <a:gd name="T7" fmla="*/ 192819 h 76"/>
                    <a:gd name="T8" fmla="*/ 134938 w 36"/>
                    <a:gd name="T9" fmla="*/ 219284 h 76"/>
                    <a:gd name="T10" fmla="*/ 112448 w 36"/>
                    <a:gd name="T11" fmla="*/ 219284 h 76"/>
                    <a:gd name="T12" fmla="*/ 112448 w 36"/>
                    <a:gd name="T13" fmla="*/ 287338 h 76"/>
                    <a:gd name="T14" fmla="*/ 78714 w 36"/>
                    <a:gd name="T15" fmla="*/ 287338 h 76"/>
                    <a:gd name="T16" fmla="*/ 78714 w 36"/>
                    <a:gd name="T17" fmla="*/ 219284 h 76"/>
                    <a:gd name="T18" fmla="*/ 0 w 36"/>
                    <a:gd name="T19" fmla="*/ 219284 h 76"/>
                    <a:gd name="T20" fmla="*/ 0 w 36"/>
                    <a:gd name="T21" fmla="*/ 192819 h 76"/>
                    <a:gd name="T22" fmla="*/ 63721 w 36"/>
                    <a:gd name="T23" fmla="*/ 0 h 76"/>
                    <a:gd name="T24" fmla="*/ 78714 w 36"/>
                    <a:gd name="T25" fmla="*/ 192819 h 76"/>
                    <a:gd name="T26" fmla="*/ 78714 w 36"/>
                    <a:gd name="T27" fmla="*/ 41588 h 76"/>
                    <a:gd name="T28" fmla="*/ 56224 w 36"/>
                    <a:gd name="T29" fmla="*/ 117204 h 76"/>
                    <a:gd name="T30" fmla="*/ 33735 w 36"/>
                    <a:gd name="T31" fmla="*/ 192819 h 76"/>
                    <a:gd name="T32" fmla="*/ 78714 w 36"/>
                    <a:gd name="T33" fmla="*/ 192819 h 7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0" t="0" r="r" b="b"/>
                  <a:pathLst>
                    <a:path w="36" h="76">
                      <a:moveTo>
                        <a:pt x="17" y="0"/>
                      </a:move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51"/>
                        <a:pt x="30" y="51"/>
                        <a:pt x="30" y="51"/>
                      </a:cubicBezTo>
                      <a:cubicBezTo>
                        <a:pt x="36" y="51"/>
                        <a:pt x="36" y="51"/>
                        <a:pt x="36" y="51"/>
                      </a:cubicBezTo>
                      <a:cubicBezTo>
                        <a:pt x="36" y="58"/>
                        <a:pt x="36" y="58"/>
                        <a:pt x="36" y="58"/>
                      </a:cubicBezTo>
                      <a:cubicBezTo>
                        <a:pt x="30" y="58"/>
                        <a:pt x="30" y="58"/>
                        <a:pt x="30" y="58"/>
                      </a:cubicBezTo>
                      <a:cubicBezTo>
                        <a:pt x="30" y="76"/>
                        <a:pt x="30" y="76"/>
                        <a:pt x="30" y="76"/>
                      </a:cubicBezTo>
                      <a:cubicBezTo>
                        <a:pt x="21" y="76"/>
                        <a:pt x="21" y="76"/>
                        <a:pt x="21" y="76"/>
                      </a:cubicBezTo>
                      <a:cubicBezTo>
                        <a:pt x="21" y="58"/>
                        <a:pt x="21" y="58"/>
                        <a:pt x="21" y="58"/>
                      </a:cubicBezTo>
                      <a:cubicBezTo>
                        <a:pt x="0" y="58"/>
                        <a:pt x="0" y="58"/>
                        <a:pt x="0" y="58"/>
                      </a:cubicBezTo>
                      <a:cubicBezTo>
                        <a:pt x="0" y="51"/>
                        <a:pt x="0" y="51"/>
                        <a:pt x="0" y="51"/>
                      </a:cubicBezTo>
                      <a:lnTo>
                        <a:pt x="17" y="0"/>
                      </a:lnTo>
                      <a:close/>
                      <a:moveTo>
                        <a:pt x="21" y="51"/>
                      </a:moveTo>
                      <a:cubicBezTo>
                        <a:pt x="21" y="11"/>
                        <a:pt x="21" y="11"/>
                        <a:pt x="21" y="11"/>
                      </a:cubicBezTo>
                      <a:cubicBezTo>
                        <a:pt x="20" y="15"/>
                        <a:pt x="17" y="22"/>
                        <a:pt x="15" y="31"/>
                      </a:cubicBezTo>
                      <a:cubicBezTo>
                        <a:pt x="12" y="40"/>
                        <a:pt x="10" y="47"/>
                        <a:pt x="9" y="51"/>
                      </a:cubicBezTo>
                      <a:lnTo>
                        <a:pt x="21" y="51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5875">
                      <a:solidFill>
                        <a:srgbClr val="000000"/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10" name="组合 9"/>
            <p:cNvGrpSpPr/>
            <p:nvPr/>
          </p:nvGrpSpPr>
          <p:grpSpPr>
            <a:xfrm>
              <a:off x="2052983" y="2977473"/>
              <a:ext cx="557660" cy="621728"/>
              <a:chOff x="7156451" y="4826087"/>
              <a:chExt cx="763588" cy="862012"/>
            </a:xfrm>
            <a:solidFill>
              <a:schemeClr val="accent2"/>
            </a:solidFill>
          </p:grpSpPr>
          <p:sp>
            <p:nvSpPr>
              <p:cNvPr id="39" name="Freeform 78"/>
              <p:cNvSpPr/>
              <p:nvPr/>
            </p:nvSpPr>
            <p:spPr bwMode="auto">
              <a:xfrm>
                <a:off x="7375526" y="5242012"/>
                <a:ext cx="230188" cy="230187"/>
              </a:xfrm>
              <a:custGeom>
                <a:avLst/>
                <a:gdLst>
                  <a:gd name="T0" fmla="*/ 37 w 47"/>
                  <a:gd name="T1" fmla="*/ 25 h 47"/>
                  <a:gd name="T2" fmla="*/ 16 w 47"/>
                  <a:gd name="T3" fmla="*/ 27 h 47"/>
                  <a:gd name="T4" fmla="*/ 36 w 47"/>
                  <a:gd name="T5" fmla="*/ 3 h 47"/>
                  <a:gd name="T6" fmla="*/ 23 w 47"/>
                  <a:gd name="T7" fmla="*/ 0 h 47"/>
                  <a:gd name="T8" fmla="*/ 0 w 47"/>
                  <a:gd name="T9" fmla="*/ 23 h 47"/>
                  <a:gd name="T10" fmla="*/ 23 w 47"/>
                  <a:gd name="T11" fmla="*/ 47 h 47"/>
                  <a:gd name="T12" fmla="*/ 47 w 47"/>
                  <a:gd name="T13" fmla="*/ 23 h 47"/>
                  <a:gd name="T14" fmla="*/ 45 w 47"/>
                  <a:gd name="T15" fmla="*/ 16 h 47"/>
                  <a:gd name="T16" fmla="*/ 37 w 47"/>
                  <a:gd name="T17" fmla="*/ 2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" h="47">
                    <a:moveTo>
                      <a:pt x="37" y="25"/>
                    </a:moveTo>
                    <a:cubicBezTo>
                      <a:pt x="16" y="27"/>
                      <a:pt x="16" y="27"/>
                      <a:pt x="16" y="27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2" y="1"/>
                      <a:pt x="28" y="0"/>
                      <a:pt x="23" y="0"/>
                    </a:cubicBezTo>
                    <a:cubicBezTo>
                      <a:pt x="10" y="0"/>
                      <a:pt x="0" y="10"/>
                      <a:pt x="0" y="23"/>
                    </a:cubicBezTo>
                    <a:cubicBezTo>
                      <a:pt x="0" y="36"/>
                      <a:pt x="10" y="47"/>
                      <a:pt x="23" y="47"/>
                    </a:cubicBezTo>
                    <a:cubicBezTo>
                      <a:pt x="36" y="47"/>
                      <a:pt x="47" y="36"/>
                      <a:pt x="47" y="23"/>
                    </a:cubicBezTo>
                    <a:cubicBezTo>
                      <a:pt x="47" y="21"/>
                      <a:pt x="46" y="18"/>
                      <a:pt x="45" y="16"/>
                    </a:cubicBezTo>
                    <a:lnTo>
                      <a:pt x="37" y="2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40" name="Freeform 79"/>
              <p:cNvSpPr/>
              <p:nvPr/>
            </p:nvSpPr>
            <p:spPr bwMode="auto">
              <a:xfrm>
                <a:off x="7156451" y="5022937"/>
                <a:ext cx="669925" cy="665162"/>
              </a:xfrm>
              <a:custGeom>
                <a:avLst/>
                <a:gdLst>
                  <a:gd name="T0" fmla="*/ 108 w 137"/>
                  <a:gd name="T1" fmla="*/ 43 h 136"/>
                  <a:gd name="T2" fmla="*/ 115 w 137"/>
                  <a:gd name="T3" fmla="*/ 68 h 136"/>
                  <a:gd name="T4" fmla="*/ 68 w 137"/>
                  <a:gd name="T5" fmla="*/ 115 h 136"/>
                  <a:gd name="T6" fmla="*/ 22 w 137"/>
                  <a:gd name="T7" fmla="*/ 68 h 136"/>
                  <a:gd name="T8" fmla="*/ 68 w 137"/>
                  <a:gd name="T9" fmla="*/ 22 h 136"/>
                  <a:gd name="T10" fmla="*/ 98 w 137"/>
                  <a:gd name="T11" fmla="*/ 32 h 136"/>
                  <a:gd name="T12" fmla="*/ 111 w 137"/>
                  <a:gd name="T13" fmla="*/ 15 h 136"/>
                  <a:gd name="T14" fmla="*/ 68 w 137"/>
                  <a:gd name="T15" fmla="*/ 0 h 136"/>
                  <a:gd name="T16" fmla="*/ 0 w 137"/>
                  <a:gd name="T17" fmla="*/ 68 h 136"/>
                  <a:gd name="T18" fmla="*/ 68 w 137"/>
                  <a:gd name="T19" fmla="*/ 136 h 136"/>
                  <a:gd name="T20" fmla="*/ 137 w 137"/>
                  <a:gd name="T21" fmla="*/ 68 h 136"/>
                  <a:gd name="T22" fmla="*/ 121 w 137"/>
                  <a:gd name="T23" fmla="*/ 26 h 136"/>
                  <a:gd name="T24" fmla="*/ 108 w 137"/>
                  <a:gd name="T25" fmla="*/ 43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" h="136">
                    <a:moveTo>
                      <a:pt x="108" y="43"/>
                    </a:moveTo>
                    <a:cubicBezTo>
                      <a:pt x="112" y="50"/>
                      <a:pt x="115" y="59"/>
                      <a:pt x="115" y="68"/>
                    </a:cubicBezTo>
                    <a:cubicBezTo>
                      <a:pt x="115" y="94"/>
                      <a:pt x="94" y="115"/>
                      <a:pt x="68" y="115"/>
                    </a:cubicBezTo>
                    <a:cubicBezTo>
                      <a:pt x="43" y="115"/>
                      <a:pt x="22" y="94"/>
                      <a:pt x="22" y="68"/>
                    </a:cubicBezTo>
                    <a:cubicBezTo>
                      <a:pt x="22" y="42"/>
                      <a:pt x="43" y="22"/>
                      <a:pt x="68" y="22"/>
                    </a:cubicBezTo>
                    <a:cubicBezTo>
                      <a:pt x="80" y="22"/>
                      <a:pt x="90" y="25"/>
                      <a:pt x="98" y="32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100" y="6"/>
                      <a:pt x="85" y="0"/>
                      <a:pt x="68" y="0"/>
                    </a:cubicBezTo>
                    <a:cubicBezTo>
                      <a:pt x="31" y="0"/>
                      <a:pt x="0" y="31"/>
                      <a:pt x="0" y="68"/>
                    </a:cubicBezTo>
                    <a:cubicBezTo>
                      <a:pt x="0" y="106"/>
                      <a:pt x="31" y="136"/>
                      <a:pt x="68" y="136"/>
                    </a:cubicBezTo>
                    <a:cubicBezTo>
                      <a:pt x="106" y="136"/>
                      <a:pt x="137" y="106"/>
                      <a:pt x="137" y="68"/>
                    </a:cubicBezTo>
                    <a:cubicBezTo>
                      <a:pt x="137" y="52"/>
                      <a:pt x="131" y="37"/>
                      <a:pt x="121" y="26"/>
                    </a:cubicBezTo>
                    <a:lnTo>
                      <a:pt x="108" y="4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41" name="Freeform 80"/>
              <p:cNvSpPr/>
              <p:nvPr/>
            </p:nvSpPr>
            <p:spPr bwMode="auto">
              <a:xfrm>
                <a:off x="7454901" y="4826087"/>
                <a:ext cx="465138" cy="549275"/>
              </a:xfrm>
              <a:custGeom>
                <a:avLst/>
                <a:gdLst>
                  <a:gd name="T0" fmla="*/ 293 w 293"/>
                  <a:gd name="T1" fmla="*/ 59 h 346"/>
                  <a:gd name="T2" fmla="*/ 225 w 293"/>
                  <a:gd name="T3" fmla="*/ 65 h 346"/>
                  <a:gd name="T4" fmla="*/ 219 w 293"/>
                  <a:gd name="T5" fmla="*/ 0 h 346"/>
                  <a:gd name="T6" fmla="*/ 163 w 293"/>
                  <a:gd name="T7" fmla="*/ 65 h 346"/>
                  <a:gd name="T8" fmla="*/ 157 w 293"/>
                  <a:gd name="T9" fmla="*/ 114 h 346"/>
                  <a:gd name="T10" fmla="*/ 6 w 293"/>
                  <a:gd name="T11" fmla="*/ 306 h 346"/>
                  <a:gd name="T12" fmla="*/ 0 w 293"/>
                  <a:gd name="T13" fmla="*/ 346 h 346"/>
                  <a:gd name="T14" fmla="*/ 40 w 293"/>
                  <a:gd name="T15" fmla="*/ 333 h 346"/>
                  <a:gd name="T16" fmla="*/ 194 w 293"/>
                  <a:gd name="T17" fmla="*/ 142 h 346"/>
                  <a:gd name="T18" fmla="*/ 240 w 293"/>
                  <a:gd name="T19" fmla="*/ 127 h 346"/>
                  <a:gd name="T20" fmla="*/ 293 w 293"/>
                  <a:gd name="T21" fmla="*/ 59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3" h="346">
                    <a:moveTo>
                      <a:pt x="293" y="59"/>
                    </a:moveTo>
                    <a:lnTo>
                      <a:pt x="225" y="65"/>
                    </a:lnTo>
                    <a:lnTo>
                      <a:pt x="219" y="0"/>
                    </a:lnTo>
                    <a:lnTo>
                      <a:pt x="163" y="65"/>
                    </a:lnTo>
                    <a:lnTo>
                      <a:pt x="157" y="114"/>
                    </a:lnTo>
                    <a:lnTo>
                      <a:pt x="6" y="306"/>
                    </a:lnTo>
                    <a:lnTo>
                      <a:pt x="0" y="346"/>
                    </a:lnTo>
                    <a:lnTo>
                      <a:pt x="40" y="333"/>
                    </a:lnTo>
                    <a:lnTo>
                      <a:pt x="194" y="142"/>
                    </a:lnTo>
                    <a:lnTo>
                      <a:pt x="240" y="127"/>
                    </a:lnTo>
                    <a:lnTo>
                      <a:pt x="293" y="59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2096205" y="1404193"/>
              <a:ext cx="310623" cy="606809"/>
              <a:chOff x="8080376" y="1863812"/>
              <a:chExt cx="361950" cy="715962"/>
            </a:xfrm>
            <a:solidFill>
              <a:schemeClr val="accent3"/>
            </a:solidFill>
          </p:grpSpPr>
          <p:sp>
            <p:nvSpPr>
              <p:cNvPr id="33" name="Freeform 81"/>
              <p:cNvSpPr/>
              <p:nvPr/>
            </p:nvSpPr>
            <p:spPr bwMode="auto">
              <a:xfrm>
                <a:off x="8159751" y="2500399"/>
                <a:ext cx="204788" cy="79375"/>
              </a:xfrm>
              <a:custGeom>
                <a:avLst/>
                <a:gdLst>
                  <a:gd name="T0" fmla="*/ 37 w 42"/>
                  <a:gd name="T1" fmla="*/ 0 h 16"/>
                  <a:gd name="T2" fmla="*/ 5 w 42"/>
                  <a:gd name="T3" fmla="*/ 0 h 16"/>
                  <a:gd name="T4" fmla="*/ 0 w 42"/>
                  <a:gd name="T5" fmla="*/ 4 h 16"/>
                  <a:gd name="T6" fmla="*/ 5 w 42"/>
                  <a:gd name="T7" fmla="*/ 9 h 16"/>
                  <a:gd name="T8" fmla="*/ 12 w 42"/>
                  <a:gd name="T9" fmla="*/ 9 h 16"/>
                  <a:gd name="T10" fmla="*/ 12 w 42"/>
                  <a:gd name="T11" fmla="*/ 9 h 16"/>
                  <a:gd name="T12" fmla="*/ 21 w 42"/>
                  <a:gd name="T13" fmla="*/ 16 h 16"/>
                  <a:gd name="T14" fmla="*/ 30 w 42"/>
                  <a:gd name="T15" fmla="*/ 9 h 16"/>
                  <a:gd name="T16" fmla="*/ 30 w 42"/>
                  <a:gd name="T17" fmla="*/ 9 h 16"/>
                  <a:gd name="T18" fmla="*/ 37 w 42"/>
                  <a:gd name="T19" fmla="*/ 9 h 16"/>
                  <a:gd name="T20" fmla="*/ 42 w 42"/>
                  <a:gd name="T21" fmla="*/ 4 h 16"/>
                  <a:gd name="T22" fmla="*/ 37 w 42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2" h="16">
                    <a:moveTo>
                      <a:pt x="37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13"/>
                      <a:pt x="16" y="16"/>
                      <a:pt x="21" y="16"/>
                    </a:cubicBezTo>
                    <a:cubicBezTo>
                      <a:pt x="26" y="16"/>
                      <a:pt x="30" y="13"/>
                      <a:pt x="30" y="9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40" y="9"/>
                      <a:pt x="42" y="7"/>
                      <a:pt x="42" y="4"/>
                    </a:cubicBezTo>
                    <a:cubicBezTo>
                      <a:pt x="42" y="2"/>
                      <a:pt x="40" y="0"/>
                      <a:pt x="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4" name="Freeform 82"/>
              <p:cNvSpPr>
                <a:spLocks noEditPoints="1"/>
              </p:cNvSpPr>
              <p:nvPr/>
            </p:nvSpPr>
            <p:spPr bwMode="auto">
              <a:xfrm>
                <a:off x="8080376" y="2040024"/>
                <a:ext cx="361950" cy="396875"/>
              </a:xfrm>
              <a:custGeom>
                <a:avLst/>
                <a:gdLst>
                  <a:gd name="T0" fmla="*/ 74 w 74"/>
                  <a:gd name="T1" fmla="*/ 36 h 81"/>
                  <a:gd name="T2" fmla="*/ 37 w 74"/>
                  <a:gd name="T3" fmla="*/ 0 h 81"/>
                  <a:gd name="T4" fmla="*/ 0 w 74"/>
                  <a:gd name="T5" fmla="*/ 36 h 81"/>
                  <a:gd name="T6" fmla="*/ 17 w 74"/>
                  <a:gd name="T7" fmla="*/ 81 h 81"/>
                  <a:gd name="T8" fmla="*/ 58 w 74"/>
                  <a:gd name="T9" fmla="*/ 81 h 81"/>
                  <a:gd name="T10" fmla="*/ 74 w 74"/>
                  <a:gd name="T11" fmla="*/ 36 h 81"/>
                  <a:gd name="T12" fmla="*/ 37 w 74"/>
                  <a:gd name="T13" fmla="*/ 9 h 81"/>
                  <a:gd name="T14" fmla="*/ 44 w 74"/>
                  <a:gd name="T15" fmla="*/ 16 h 81"/>
                  <a:gd name="T16" fmla="*/ 37 w 74"/>
                  <a:gd name="T17" fmla="*/ 24 h 81"/>
                  <a:gd name="T18" fmla="*/ 29 w 74"/>
                  <a:gd name="T19" fmla="*/ 16 h 81"/>
                  <a:gd name="T20" fmla="*/ 37 w 74"/>
                  <a:gd name="T21" fmla="*/ 9 h 81"/>
                  <a:gd name="T22" fmla="*/ 51 w 74"/>
                  <a:gd name="T23" fmla="*/ 46 h 81"/>
                  <a:gd name="T24" fmla="*/ 45 w 74"/>
                  <a:gd name="T25" fmla="*/ 52 h 81"/>
                  <a:gd name="T26" fmla="*/ 45 w 74"/>
                  <a:gd name="T27" fmla="*/ 52 h 81"/>
                  <a:gd name="T28" fmla="*/ 46 w 74"/>
                  <a:gd name="T29" fmla="*/ 53 h 81"/>
                  <a:gd name="T30" fmla="*/ 46 w 74"/>
                  <a:gd name="T31" fmla="*/ 75 h 81"/>
                  <a:gd name="T32" fmla="*/ 41 w 74"/>
                  <a:gd name="T33" fmla="*/ 79 h 81"/>
                  <a:gd name="T34" fmla="*/ 37 w 74"/>
                  <a:gd name="T35" fmla="*/ 75 h 81"/>
                  <a:gd name="T36" fmla="*/ 33 w 74"/>
                  <a:gd name="T37" fmla="*/ 79 h 81"/>
                  <a:gd name="T38" fmla="*/ 28 w 74"/>
                  <a:gd name="T39" fmla="*/ 75 h 81"/>
                  <a:gd name="T40" fmla="*/ 28 w 74"/>
                  <a:gd name="T41" fmla="*/ 53 h 81"/>
                  <a:gd name="T42" fmla="*/ 29 w 74"/>
                  <a:gd name="T43" fmla="*/ 52 h 81"/>
                  <a:gd name="T44" fmla="*/ 28 w 74"/>
                  <a:gd name="T45" fmla="*/ 52 h 81"/>
                  <a:gd name="T46" fmla="*/ 22 w 74"/>
                  <a:gd name="T47" fmla="*/ 46 h 81"/>
                  <a:gd name="T48" fmla="*/ 22 w 74"/>
                  <a:gd name="T49" fmla="*/ 32 h 81"/>
                  <a:gd name="T50" fmla="*/ 28 w 74"/>
                  <a:gd name="T51" fmla="*/ 26 h 81"/>
                  <a:gd name="T52" fmla="*/ 31 w 74"/>
                  <a:gd name="T53" fmla="*/ 26 h 81"/>
                  <a:gd name="T54" fmla="*/ 37 w 74"/>
                  <a:gd name="T55" fmla="*/ 33 h 81"/>
                  <a:gd name="T56" fmla="*/ 43 w 74"/>
                  <a:gd name="T57" fmla="*/ 26 h 81"/>
                  <a:gd name="T58" fmla="*/ 45 w 74"/>
                  <a:gd name="T59" fmla="*/ 26 h 81"/>
                  <a:gd name="T60" fmla="*/ 51 w 74"/>
                  <a:gd name="T61" fmla="*/ 32 h 81"/>
                  <a:gd name="T62" fmla="*/ 51 w 74"/>
                  <a:gd name="T63" fmla="*/ 4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4" h="81">
                    <a:moveTo>
                      <a:pt x="74" y="36"/>
                    </a:moveTo>
                    <a:cubicBezTo>
                      <a:pt x="74" y="16"/>
                      <a:pt x="57" y="0"/>
                      <a:pt x="37" y="0"/>
                    </a:cubicBezTo>
                    <a:cubicBezTo>
                      <a:pt x="17" y="0"/>
                      <a:pt x="0" y="16"/>
                      <a:pt x="0" y="36"/>
                    </a:cubicBezTo>
                    <a:cubicBezTo>
                      <a:pt x="0" y="54"/>
                      <a:pt x="17" y="64"/>
                      <a:pt x="17" y="81"/>
                    </a:cubicBezTo>
                    <a:cubicBezTo>
                      <a:pt x="58" y="81"/>
                      <a:pt x="58" y="81"/>
                      <a:pt x="58" y="81"/>
                    </a:cubicBezTo>
                    <a:cubicBezTo>
                      <a:pt x="58" y="63"/>
                      <a:pt x="74" y="54"/>
                      <a:pt x="74" y="36"/>
                    </a:cubicBezTo>
                    <a:close/>
                    <a:moveTo>
                      <a:pt x="37" y="9"/>
                    </a:moveTo>
                    <a:cubicBezTo>
                      <a:pt x="41" y="9"/>
                      <a:pt x="44" y="12"/>
                      <a:pt x="44" y="16"/>
                    </a:cubicBezTo>
                    <a:cubicBezTo>
                      <a:pt x="44" y="20"/>
                      <a:pt x="41" y="24"/>
                      <a:pt x="37" y="24"/>
                    </a:cubicBezTo>
                    <a:cubicBezTo>
                      <a:pt x="33" y="24"/>
                      <a:pt x="29" y="20"/>
                      <a:pt x="29" y="16"/>
                    </a:cubicBezTo>
                    <a:cubicBezTo>
                      <a:pt x="29" y="12"/>
                      <a:pt x="33" y="9"/>
                      <a:pt x="37" y="9"/>
                    </a:cubicBezTo>
                    <a:close/>
                    <a:moveTo>
                      <a:pt x="51" y="46"/>
                    </a:moveTo>
                    <a:cubicBezTo>
                      <a:pt x="51" y="49"/>
                      <a:pt x="49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6" y="52"/>
                      <a:pt x="46" y="53"/>
                      <a:pt x="46" y="53"/>
                    </a:cubicBezTo>
                    <a:cubicBezTo>
                      <a:pt x="46" y="75"/>
                      <a:pt x="46" y="75"/>
                      <a:pt x="46" y="75"/>
                    </a:cubicBezTo>
                    <a:cubicBezTo>
                      <a:pt x="46" y="77"/>
                      <a:pt x="44" y="79"/>
                      <a:pt x="41" y="79"/>
                    </a:cubicBezTo>
                    <a:cubicBezTo>
                      <a:pt x="39" y="79"/>
                      <a:pt x="37" y="77"/>
                      <a:pt x="37" y="75"/>
                    </a:cubicBezTo>
                    <a:cubicBezTo>
                      <a:pt x="37" y="77"/>
                      <a:pt x="35" y="79"/>
                      <a:pt x="33" y="79"/>
                    </a:cubicBezTo>
                    <a:cubicBezTo>
                      <a:pt x="30" y="79"/>
                      <a:pt x="28" y="77"/>
                      <a:pt x="28" y="75"/>
                    </a:cubicBezTo>
                    <a:cubicBezTo>
                      <a:pt x="28" y="53"/>
                      <a:pt x="28" y="53"/>
                      <a:pt x="28" y="53"/>
                    </a:cubicBezTo>
                    <a:cubicBezTo>
                      <a:pt x="28" y="53"/>
                      <a:pt x="28" y="52"/>
                      <a:pt x="29" y="5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25" y="52"/>
                      <a:pt x="22" y="49"/>
                      <a:pt x="22" y="46"/>
                    </a:cubicBezTo>
                    <a:cubicBezTo>
                      <a:pt x="22" y="32"/>
                      <a:pt x="22" y="32"/>
                      <a:pt x="22" y="32"/>
                    </a:cubicBezTo>
                    <a:cubicBezTo>
                      <a:pt x="22" y="29"/>
                      <a:pt x="25" y="26"/>
                      <a:pt x="28" y="26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5" y="26"/>
                      <a:pt x="45" y="26"/>
                      <a:pt x="45" y="26"/>
                    </a:cubicBezTo>
                    <a:cubicBezTo>
                      <a:pt x="49" y="26"/>
                      <a:pt x="51" y="29"/>
                      <a:pt x="51" y="32"/>
                    </a:cubicBezTo>
                    <a:lnTo>
                      <a:pt x="51" y="4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5" name="Freeform 83"/>
              <p:cNvSpPr/>
              <p:nvPr/>
            </p:nvSpPr>
            <p:spPr bwMode="auto">
              <a:xfrm>
                <a:off x="8159751" y="2455949"/>
                <a:ext cx="204788" cy="30162"/>
              </a:xfrm>
              <a:custGeom>
                <a:avLst/>
                <a:gdLst>
                  <a:gd name="T0" fmla="*/ 42 w 42"/>
                  <a:gd name="T1" fmla="*/ 3 h 6"/>
                  <a:gd name="T2" fmla="*/ 39 w 42"/>
                  <a:gd name="T3" fmla="*/ 6 h 6"/>
                  <a:gd name="T4" fmla="*/ 3 w 42"/>
                  <a:gd name="T5" fmla="*/ 6 h 6"/>
                  <a:gd name="T6" fmla="*/ 0 w 42"/>
                  <a:gd name="T7" fmla="*/ 3 h 6"/>
                  <a:gd name="T8" fmla="*/ 0 w 42"/>
                  <a:gd name="T9" fmla="*/ 3 h 6"/>
                  <a:gd name="T10" fmla="*/ 3 w 42"/>
                  <a:gd name="T11" fmla="*/ 0 h 6"/>
                  <a:gd name="T12" fmla="*/ 39 w 42"/>
                  <a:gd name="T13" fmla="*/ 0 h 6"/>
                  <a:gd name="T14" fmla="*/ 42 w 42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6">
                    <a:moveTo>
                      <a:pt x="42" y="3"/>
                    </a:moveTo>
                    <a:cubicBezTo>
                      <a:pt x="42" y="4"/>
                      <a:pt x="40" y="6"/>
                      <a:pt x="39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6"/>
                      <a:pt x="0" y="4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40" y="0"/>
                      <a:pt x="42" y="1"/>
                      <a:pt x="42" y="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6" name="Freeform 84"/>
              <p:cNvSpPr/>
              <p:nvPr/>
            </p:nvSpPr>
            <p:spPr bwMode="auto">
              <a:xfrm>
                <a:off x="8085138" y="1917787"/>
                <a:ext cx="84138" cy="77787"/>
              </a:xfrm>
              <a:custGeom>
                <a:avLst/>
                <a:gdLst>
                  <a:gd name="T0" fmla="*/ 13 w 17"/>
                  <a:gd name="T1" fmla="*/ 16 h 16"/>
                  <a:gd name="T2" fmla="*/ 10 w 17"/>
                  <a:gd name="T3" fmla="*/ 15 h 16"/>
                  <a:gd name="T4" fmla="*/ 2 w 17"/>
                  <a:gd name="T5" fmla="*/ 7 h 16"/>
                  <a:gd name="T6" fmla="*/ 2 w 17"/>
                  <a:gd name="T7" fmla="*/ 2 h 16"/>
                  <a:gd name="T8" fmla="*/ 7 w 17"/>
                  <a:gd name="T9" fmla="*/ 2 h 16"/>
                  <a:gd name="T10" fmla="*/ 15 w 17"/>
                  <a:gd name="T11" fmla="*/ 10 h 16"/>
                  <a:gd name="T12" fmla="*/ 15 w 17"/>
                  <a:gd name="T13" fmla="*/ 15 h 16"/>
                  <a:gd name="T14" fmla="*/ 13 w 17"/>
                  <a:gd name="T15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16">
                    <a:moveTo>
                      <a:pt x="13" y="16"/>
                    </a:moveTo>
                    <a:cubicBezTo>
                      <a:pt x="12" y="16"/>
                      <a:pt x="11" y="16"/>
                      <a:pt x="10" y="15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0" y="5"/>
                      <a:pt x="0" y="3"/>
                      <a:pt x="2" y="2"/>
                    </a:cubicBezTo>
                    <a:cubicBezTo>
                      <a:pt x="3" y="0"/>
                      <a:pt x="5" y="0"/>
                      <a:pt x="7" y="2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7" y="12"/>
                      <a:pt x="17" y="14"/>
                      <a:pt x="15" y="15"/>
                    </a:cubicBezTo>
                    <a:cubicBezTo>
                      <a:pt x="15" y="16"/>
                      <a:pt x="14" y="16"/>
                      <a:pt x="13" y="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7" name="Freeform 85"/>
              <p:cNvSpPr/>
              <p:nvPr/>
            </p:nvSpPr>
            <p:spPr bwMode="auto">
              <a:xfrm>
                <a:off x="8355013" y="1917787"/>
                <a:ext cx="82550" cy="84137"/>
              </a:xfrm>
              <a:custGeom>
                <a:avLst/>
                <a:gdLst>
                  <a:gd name="T0" fmla="*/ 4 w 17"/>
                  <a:gd name="T1" fmla="*/ 17 h 17"/>
                  <a:gd name="T2" fmla="*/ 2 w 17"/>
                  <a:gd name="T3" fmla="*/ 16 h 17"/>
                  <a:gd name="T4" fmla="*/ 2 w 17"/>
                  <a:gd name="T5" fmla="*/ 11 h 17"/>
                  <a:gd name="T6" fmla="*/ 10 w 17"/>
                  <a:gd name="T7" fmla="*/ 2 h 17"/>
                  <a:gd name="T8" fmla="*/ 15 w 17"/>
                  <a:gd name="T9" fmla="*/ 2 h 17"/>
                  <a:gd name="T10" fmla="*/ 15 w 17"/>
                  <a:gd name="T11" fmla="*/ 7 h 17"/>
                  <a:gd name="T12" fmla="*/ 7 w 17"/>
                  <a:gd name="T13" fmla="*/ 16 h 17"/>
                  <a:gd name="T14" fmla="*/ 4 w 17"/>
                  <a:gd name="T15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17">
                    <a:moveTo>
                      <a:pt x="4" y="17"/>
                    </a:moveTo>
                    <a:cubicBezTo>
                      <a:pt x="3" y="17"/>
                      <a:pt x="2" y="16"/>
                      <a:pt x="2" y="16"/>
                    </a:cubicBezTo>
                    <a:cubicBezTo>
                      <a:pt x="0" y="14"/>
                      <a:pt x="0" y="12"/>
                      <a:pt x="2" y="1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2" y="0"/>
                      <a:pt x="14" y="0"/>
                      <a:pt x="15" y="2"/>
                    </a:cubicBezTo>
                    <a:cubicBezTo>
                      <a:pt x="17" y="3"/>
                      <a:pt x="17" y="5"/>
                      <a:pt x="15" y="7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6" y="16"/>
                      <a:pt x="5" y="17"/>
                      <a:pt x="4" y="1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8" name="Freeform 86"/>
              <p:cNvSpPr/>
              <p:nvPr/>
            </p:nvSpPr>
            <p:spPr bwMode="auto">
              <a:xfrm>
                <a:off x="8242301" y="1863812"/>
                <a:ext cx="34925" cy="98425"/>
              </a:xfrm>
              <a:custGeom>
                <a:avLst/>
                <a:gdLst>
                  <a:gd name="T0" fmla="*/ 3 w 7"/>
                  <a:gd name="T1" fmla="*/ 20 h 20"/>
                  <a:gd name="T2" fmla="*/ 0 w 7"/>
                  <a:gd name="T3" fmla="*/ 16 h 20"/>
                  <a:gd name="T4" fmla="*/ 0 w 7"/>
                  <a:gd name="T5" fmla="*/ 4 h 20"/>
                  <a:gd name="T6" fmla="*/ 3 w 7"/>
                  <a:gd name="T7" fmla="*/ 0 h 20"/>
                  <a:gd name="T8" fmla="*/ 7 w 7"/>
                  <a:gd name="T9" fmla="*/ 4 h 20"/>
                  <a:gd name="T10" fmla="*/ 7 w 7"/>
                  <a:gd name="T11" fmla="*/ 16 h 20"/>
                  <a:gd name="T12" fmla="*/ 3 w 7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20">
                    <a:moveTo>
                      <a:pt x="3" y="20"/>
                    </a:moveTo>
                    <a:cubicBezTo>
                      <a:pt x="1" y="20"/>
                      <a:pt x="0" y="18"/>
                      <a:pt x="0" y="16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5" y="0"/>
                      <a:pt x="7" y="2"/>
                      <a:pt x="7" y="4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8"/>
                      <a:pt x="5" y="20"/>
                      <a:pt x="3" y="2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7334379" y="2794010"/>
              <a:ext cx="532644" cy="756692"/>
              <a:chOff x="10885488" y="4680037"/>
              <a:chExt cx="503238" cy="723900"/>
            </a:xfrm>
            <a:solidFill>
              <a:schemeClr val="accent4"/>
            </a:solidFill>
          </p:grpSpPr>
          <p:sp>
            <p:nvSpPr>
              <p:cNvPr id="25" name="Freeform 87"/>
              <p:cNvSpPr/>
              <p:nvPr/>
            </p:nvSpPr>
            <p:spPr bwMode="auto">
              <a:xfrm>
                <a:off x="11071226" y="4680037"/>
                <a:ext cx="317500" cy="303212"/>
              </a:xfrm>
              <a:custGeom>
                <a:avLst/>
                <a:gdLst>
                  <a:gd name="T0" fmla="*/ 179 w 200"/>
                  <a:gd name="T1" fmla="*/ 145 h 191"/>
                  <a:gd name="T2" fmla="*/ 157 w 200"/>
                  <a:gd name="T3" fmla="*/ 145 h 191"/>
                  <a:gd name="T4" fmla="*/ 175 w 200"/>
                  <a:gd name="T5" fmla="*/ 160 h 191"/>
                  <a:gd name="T6" fmla="*/ 31 w 200"/>
                  <a:gd name="T7" fmla="*/ 160 h 191"/>
                  <a:gd name="T8" fmla="*/ 31 w 200"/>
                  <a:gd name="T9" fmla="*/ 24 h 191"/>
                  <a:gd name="T10" fmla="*/ 46 w 200"/>
                  <a:gd name="T11" fmla="*/ 43 h 191"/>
                  <a:gd name="T12" fmla="*/ 46 w 200"/>
                  <a:gd name="T13" fmla="*/ 21 h 191"/>
                  <a:gd name="T14" fmla="*/ 24 w 200"/>
                  <a:gd name="T15" fmla="*/ 0 h 191"/>
                  <a:gd name="T16" fmla="*/ 0 w 200"/>
                  <a:gd name="T17" fmla="*/ 21 h 191"/>
                  <a:gd name="T18" fmla="*/ 0 w 200"/>
                  <a:gd name="T19" fmla="*/ 43 h 191"/>
                  <a:gd name="T20" fmla="*/ 18 w 200"/>
                  <a:gd name="T21" fmla="*/ 24 h 191"/>
                  <a:gd name="T22" fmla="*/ 18 w 200"/>
                  <a:gd name="T23" fmla="*/ 175 h 191"/>
                  <a:gd name="T24" fmla="*/ 175 w 200"/>
                  <a:gd name="T25" fmla="*/ 175 h 191"/>
                  <a:gd name="T26" fmla="*/ 157 w 200"/>
                  <a:gd name="T27" fmla="*/ 191 h 191"/>
                  <a:gd name="T28" fmla="*/ 179 w 200"/>
                  <a:gd name="T29" fmla="*/ 191 h 191"/>
                  <a:gd name="T30" fmla="*/ 200 w 200"/>
                  <a:gd name="T31" fmla="*/ 166 h 191"/>
                  <a:gd name="T32" fmla="*/ 179 w 200"/>
                  <a:gd name="T33" fmla="*/ 145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0" h="191">
                    <a:moveTo>
                      <a:pt x="179" y="145"/>
                    </a:moveTo>
                    <a:lnTo>
                      <a:pt x="157" y="145"/>
                    </a:lnTo>
                    <a:lnTo>
                      <a:pt x="175" y="160"/>
                    </a:lnTo>
                    <a:lnTo>
                      <a:pt x="31" y="160"/>
                    </a:lnTo>
                    <a:lnTo>
                      <a:pt x="31" y="24"/>
                    </a:lnTo>
                    <a:lnTo>
                      <a:pt x="46" y="43"/>
                    </a:lnTo>
                    <a:lnTo>
                      <a:pt x="46" y="21"/>
                    </a:lnTo>
                    <a:lnTo>
                      <a:pt x="24" y="0"/>
                    </a:lnTo>
                    <a:lnTo>
                      <a:pt x="0" y="21"/>
                    </a:lnTo>
                    <a:lnTo>
                      <a:pt x="0" y="43"/>
                    </a:lnTo>
                    <a:lnTo>
                      <a:pt x="18" y="24"/>
                    </a:lnTo>
                    <a:lnTo>
                      <a:pt x="18" y="175"/>
                    </a:lnTo>
                    <a:lnTo>
                      <a:pt x="175" y="175"/>
                    </a:lnTo>
                    <a:lnTo>
                      <a:pt x="157" y="191"/>
                    </a:lnTo>
                    <a:lnTo>
                      <a:pt x="179" y="191"/>
                    </a:lnTo>
                    <a:lnTo>
                      <a:pt x="200" y="166"/>
                    </a:lnTo>
                    <a:lnTo>
                      <a:pt x="179" y="14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6" name="Freeform 88"/>
              <p:cNvSpPr/>
              <p:nvPr/>
            </p:nvSpPr>
            <p:spPr bwMode="auto">
              <a:xfrm>
                <a:off x="11134726" y="4699087"/>
                <a:ext cx="204788" cy="220662"/>
              </a:xfrm>
              <a:custGeom>
                <a:avLst/>
                <a:gdLst>
                  <a:gd name="T0" fmla="*/ 0 w 129"/>
                  <a:gd name="T1" fmla="*/ 93 h 139"/>
                  <a:gd name="T2" fmla="*/ 37 w 129"/>
                  <a:gd name="T3" fmla="*/ 59 h 139"/>
                  <a:gd name="T4" fmla="*/ 46 w 129"/>
                  <a:gd name="T5" fmla="*/ 68 h 139"/>
                  <a:gd name="T6" fmla="*/ 0 w 129"/>
                  <a:gd name="T7" fmla="*/ 108 h 139"/>
                  <a:gd name="T8" fmla="*/ 0 w 129"/>
                  <a:gd name="T9" fmla="*/ 117 h 139"/>
                  <a:gd name="T10" fmla="*/ 52 w 129"/>
                  <a:gd name="T11" fmla="*/ 71 h 139"/>
                  <a:gd name="T12" fmla="*/ 58 w 129"/>
                  <a:gd name="T13" fmla="*/ 77 h 139"/>
                  <a:gd name="T14" fmla="*/ 0 w 129"/>
                  <a:gd name="T15" fmla="*/ 133 h 139"/>
                  <a:gd name="T16" fmla="*/ 0 w 129"/>
                  <a:gd name="T17" fmla="*/ 139 h 139"/>
                  <a:gd name="T18" fmla="*/ 3 w 129"/>
                  <a:gd name="T19" fmla="*/ 139 h 139"/>
                  <a:gd name="T20" fmla="*/ 129 w 129"/>
                  <a:gd name="T21" fmla="*/ 22 h 139"/>
                  <a:gd name="T22" fmla="*/ 129 w 129"/>
                  <a:gd name="T23" fmla="*/ 0 h 139"/>
                  <a:gd name="T24" fmla="*/ 65 w 129"/>
                  <a:gd name="T25" fmla="*/ 65 h 139"/>
                  <a:gd name="T26" fmla="*/ 37 w 129"/>
                  <a:gd name="T27" fmla="*/ 43 h 139"/>
                  <a:gd name="T28" fmla="*/ 0 w 129"/>
                  <a:gd name="T29" fmla="*/ 74 h 139"/>
                  <a:gd name="T30" fmla="*/ 0 w 129"/>
                  <a:gd name="T31" fmla="*/ 93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9" h="139">
                    <a:moveTo>
                      <a:pt x="0" y="93"/>
                    </a:moveTo>
                    <a:lnTo>
                      <a:pt x="37" y="59"/>
                    </a:lnTo>
                    <a:lnTo>
                      <a:pt x="46" y="68"/>
                    </a:lnTo>
                    <a:lnTo>
                      <a:pt x="0" y="108"/>
                    </a:lnTo>
                    <a:lnTo>
                      <a:pt x="0" y="117"/>
                    </a:lnTo>
                    <a:lnTo>
                      <a:pt x="52" y="71"/>
                    </a:lnTo>
                    <a:lnTo>
                      <a:pt x="58" y="77"/>
                    </a:lnTo>
                    <a:lnTo>
                      <a:pt x="0" y="133"/>
                    </a:lnTo>
                    <a:lnTo>
                      <a:pt x="0" y="139"/>
                    </a:lnTo>
                    <a:lnTo>
                      <a:pt x="3" y="139"/>
                    </a:lnTo>
                    <a:lnTo>
                      <a:pt x="129" y="22"/>
                    </a:lnTo>
                    <a:lnTo>
                      <a:pt x="129" y="0"/>
                    </a:lnTo>
                    <a:lnTo>
                      <a:pt x="65" y="65"/>
                    </a:lnTo>
                    <a:lnTo>
                      <a:pt x="37" y="43"/>
                    </a:lnTo>
                    <a:lnTo>
                      <a:pt x="0" y="74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7" name="Freeform 89"/>
              <p:cNvSpPr/>
              <p:nvPr/>
            </p:nvSpPr>
            <p:spPr bwMode="auto">
              <a:xfrm>
                <a:off x="11163301" y="4753062"/>
                <a:ext cx="176213" cy="166687"/>
              </a:xfrm>
              <a:custGeom>
                <a:avLst/>
                <a:gdLst>
                  <a:gd name="T0" fmla="*/ 111 w 111"/>
                  <a:gd name="T1" fmla="*/ 0 h 105"/>
                  <a:gd name="T2" fmla="*/ 0 w 111"/>
                  <a:gd name="T3" fmla="*/ 105 h 105"/>
                  <a:gd name="T4" fmla="*/ 10 w 111"/>
                  <a:gd name="T5" fmla="*/ 105 h 105"/>
                  <a:gd name="T6" fmla="*/ 111 w 111"/>
                  <a:gd name="T7" fmla="*/ 9 h 105"/>
                  <a:gd name="T8" fmla="*/ 111 w 111"/>
                  <a:gd name="T9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105">
                    <a:moveTo>
                      <a:pt x="111" y="0"/>
                    </a:moveTo>
                    <a:lnTo>
                      <a:pt x="0" y="105"/>
                    </a:lnTo>
                    <a:lnTo>
                      <a:pt x="10" y="105"/>
                    </a:lnTo>
                    <a:lnTo>
                      <a:pt x="111" y="9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8" name="Freeform 90"/>
              <p:cNvSpPr/>
              <p:nvPr/>
            </p:nvSpPr>
            <p:spPr bwMode="auto">
              <a:xfrm>
                <a:off x="11202988" y="4792749"/>
                <a:ext cx="136525" cy="127000"/>
              </a:xfrm>
              <a:custGeom>
                <a:avLst/>
                <a:gdLst>
                  <a:gd name="T0" fmla="*/ 86 w 86"/>
                  <a:gd name="T1" fmla="*/ 0 h 80"/>
                  <a:gd name="T2" fmla="*/ 0 w 86"/>
                  <a:gd name="T3" fmla="*/ 80 h 80"/>
                  <a:gd name="T4" fmla="*/ 9 w 86"/>
                  <a:gd name="T5" fmla="*/ 80 h 80"/>
                  <a:gd name="T6" fmla="*/ 86 w 86"/>
                  <a:gd name="T7" fmla="*/ 9 h 80"/>
                  <a:gd name="T8" fmla="*/ 86 w 86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80">
                    <a:moveTo>
                      <a:pt x="86" y="0"/>
                    </a:moveTo>
                    <a:lnTo>
                      <a:pt x="0" y="80"/>
                    </a:lnTo>
                    <a:lnTo>
                      <a:pt x="9" y="80"/>
                    </a:lnTo>
                    <a:lnTo>
                      <a:pt x="86" y="9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9" name="Freeform 91"/>
              <p:cNvSpPr/>
              <p:nvPr/>
            </p:nvSpPr>
            <p:spPr bwMode="auto">
              <a:xfrm>
                <a:off x="11242676" y="4826087"/>
                <a:ext cx="96838" cy="93662"/>
              </a:xfrm>
              <a:custGeom>
                <a:avLst/>
                <a:gdLst>
                  <a:gd name="T0" fmla="*/ 61 w 61"/>
                  <a:gd name="T1" fmla="*/ 0 h 59"/>
                  <a:gd name="T2" fmla="*/ 0 w 61"/>
                  <a:gd name="T3" fmla="*/ 59 h 59"/>
                  <a:gd name="T4" fmla="*/ 9 w 61"/>
                  <a:gd name="T5" fmla="*/ 59 h 59"/>
                  <a:gd name="T6" fmla="*/ 61 w 61"/>
                  <a:gd name="T7" fmla="*/ 13 h 59"/>
                  <a:gd name="T8" fmla="*/ 61 w 61"/>
                  <a:gd name="T9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59">
                    <a:moveTo>
                      <a:pt x="61" y="0"/>
                    </a:moveTo>
                    <a:lnTo>
                      <a:pt x="0" y="59"/>
                    </a:lnTo>
                    <a:lnTo>
                      <a:pt x="9" y="59"/>
                    </a:lnTo>
                    <a:lnTo>
                      <a:pt x="61" y="13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0" name="Freeform 92"/>
              <p:cNvSpPr/>
              <p:nvPr/>
            </p:nvSpPr>
            <p:spPr bwMode="auto">
              <a:xfrm>
                <a:off x="11280776" y="4865774"/>
                <a:ext cx="58738" cy="53975"/>
              </a:xfrm>
              <a:custGeom>
                <a:avLst/>
                <a:gdLst>
                  <a:gd name="T0" fmla="*/ 37 w 37"/>
                  <a:gd name="T1" fmla="*/ 9 h 34"/>
                  <a:gd name="T2" fmla="*/ 37 w 37"/>
                  <a:gd name="T3" fmla="*/ 0 h 34"/>
                  <a:gd name="T4" fmla="*/ 0 w 37"/>
                  <a:gd name="T5" fmla="*/ 34 h 34"/>
                  <a:gd name="T6" fmla="*/ 10 w 37"/>
                  <a:gd name="T7" fmla="*/ 34 h 34"/>
                  <a:gd name="T8" fmla="*/ 37 w 37"/>
                  <a:gd name="T9" fmla="*/ 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34">
                    <a:moveTo>
                      <a:pt x="37" y="9"/>
                    </a:moveTo>
                    <a:lnTo>
                      <a:pt x="37" y="0"/>
                    </a:lnTo>
                    <a:lnTo>
                      <a:pt x="0" y="34"/>
                    </a:lnTo>
                    <a:lnTo>
                      <a:pt x="10" y="34"/>
                    </a:lnTo>
                    <a:lnTo>
                      <a:pt x="37" y="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1" name="Oval 93"/>
              <p:cNvSpPr>
                <a:spLocks noChangeArrowheads="1"/>
              </p:cNvSpPr>
              <p:nvPr/>
            </p:nvSpPr>
            <p:spPr bwMode="auto">
              <a:xfrm>
                <a:off x="10939463" y="4856249"/>
                <a:ext cx="117475" cy="11747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2" name="Freeform 94"/>
              <p:cNvSpPr/>
              <p:nvPr/>
            </p:nvSpPr>
            <p:spPr bwMode="auto">
              <a:xfrm>
                <a:off x="10885488" y="4997537"/>
                <a:ext cx="336550" cy="406400"/>
              </a:xfrm>
              <a:custGeom>
                <a:avLst/>
                <a:gdLst>
                  <a:gd name="T0" fmla="*/ 69 w 69"/>
                  <a:gd name="T1" fmla="*/ 7 h 83"/>
                  <a:gd name="T2" fmla="*/ 61 w 69"/>
                  <a:gd name="T3" fmla="*/ 0 h 83"/>
                  <a:gd name="T4" fmla="*/ 33 w 69"/>
                  <a:gd name="T5" fmla="*/ 0 h 83"/>
                  <a:gd name="T6" fmla="*/ 23 w 69"/>
                  <a:gd name="T7" fmla="*/ 9 h 83"/>
                  <a:gd name="T8" fmla="*/ 23 w 69"/>
                  <a:gd name="T9" fmla="*/ 10 h 83"/>
                  <a:gd name="T10" fmla="*/ 13 w 69"/>
                  <a:gd name="T11" fmla="*/ 0 h 83"/>
                  <a:gd name="T12" fmla="*/ 10 w 69"/>
                  <a:gd name="T13" fmla="*/ 0 h 83"/>
                  <a:gd name="T14" fmla="*/ 0 w 69"/>
                  <a:gd name="T15" fmla="*/ 9 h 83"/>
                  <a:gd name="T16" fmla="*/ 0 w 69"/>
                  <a:gd name="T17" fmla="*/ 30 h 83"/>
                  <a:gd name="T18" fmla="*/ 10 w 69"/>
                  <a:gd name="T19" fmla="*/ 40 h 83"/>
                  <a:gd name="T20" fmla="*/ 10 w 69"/>
                  <a:gd name="T21" fmla="*/ 40 h 83"/>
                  <a:gd name="T22" fmla="*/ 9 w 69"/>
                  <a:gd name="T23" fmla="*/ 42 h 83"/>
                  <a:gd name="T24" fmla="*/ 9 w 69"/>
                  <a:gd name="T25" fmla="*/ 76 h 83"/>
                  <a:gd name="T26" fmla="*/ 16 w 69"/>
                  <a:gd name="T27" fmla="*/ 83 h 83"/>
                  <a:gd name="T28" fmla="*/ 23 w 69"/>
                  <a:gd name="T29" fmla="*/ 76 h 83"/>
                  <a:gd name="T30" fmla="*/ 30 w 69"/>
                  <a:gd name="T31" fmla="*/ 83 h 83"/>
                  <a:gd name="T32" fmla="*/ 37 w 69"/>
                  <a:gd name="T33" fmla="*/ 76 h 83"/>
                  <a:gd name="T34" fmla="*/ 37 w 69"/>
                  <a:gd name="T35" fmla="*/ 13 h 83"/>
                  <a:gd name="T36" fmla="*/ 61 w 69"/>
                  <a:gd name="T37" fmla="*/ 13 h 83"/>
                  <a:gd name="T38" fmla="*/ 69 w 69"/>
                  <a:gd name="T39" fmla="*/ 7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9" h="83">
                    <a:moveTo>
                      <a:pt x="69" y="7"/>
                    </a:moveTo>
                    <a:cubicBezTo>
                      <a:pt x="69" y="2"/>
                      <a:pt x="65" y="0"/>
                      <a:pt x="61" y="0"/>
                    </a:cubicBezTo>
                    <a:cubicBezTo>
                      <a:pt x="57" y="0"/>
                      <a:pt x="33" y="0"/>
                      <a:pt x="33" y="0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6"/>
                      <a:pt x="4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9" y="41"/>
                      <a:pt x="9" y="42"/>
                      <a:pt x="9" y="42"/>
                    </a:cubicBezTo>
                    <a:cubicBezTo>
                      <a:pt x="9" y="76"/>
                      <a:pt x="9" y="76"/>
                      <a:pt x="9" y="76"/>
                    </a:cubicBezTo>
                    <a:cubicBezTo>
                      <a:pt x="9" y="80"/>
                      <a:pt x="12" y="83"/>
                      <a:pt x="16" y="83"/>
                    </a:cubicBezTo>
                    <a:cubicBezTo>
                      <a:pt x="20" y="83"/>
                      <a:pt x="23" y="80"/>
                      <a:pt x="23" y="76"/>
                    </a:cubicBezTo>
                    <a:cubicBezTo>
                      <a:pt x="23" y="80"/>
                      <a:pt x="26" y="83"/>
                      <a:pt x="30" y="83"/>
                    </a:cubicBezTo>
                    <a:cubicBezTo>
                      <a:pt x="34" y="83"/>
                      <a:pt x="37" y="80"/>
                      <a:pt x="37" y="76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58" y="13"/>
                      <a:pt x="61" y="13"/>
                    </a:cubicBezTo>
                    <a:cubicBezTo>
                      <a:pt x="64" y="13"/>
                      <a:pt x="69" y="12"/>
                      <a:pt x="69" y="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7344877" y="1357618"/>
              <a:ext cx="455712" cy="610906"/>
              <a:chOff x="10709276" y="1628862"/>
              <a:chExt cx="439738" cy="596900"/>
            </a:xfrm>
            <a:solidFill>
              <a:schemeClr val="accent1"/>
            </a:solidFill>
          </p:grpSpPr>
          <p:sp>
            <p:nvSpPr>
              <p:cNvPr id="23" name="Freeform 95"/>
              <p:cNvSpPr/>
              <p:nvPr/>
            </p:nvSpPr>
            <p:spPr bwMode="auto">
              <a:xfrm>
                <a:off x="10709276" y="1809837"/>
                <a:ext cx="341313" cy="415925"/>
              </a:xfrm>
              <a:custGeom>
                <a:avLst/>
                <a:gdLst>
                  <a:gd name="T0" fmla="*/ 62 w 70"/>
                  <a:gd name="T1" fmla="*/ 0 h 85"/>
                  <a:gd name="T2" fmla="*/ 33 w 70"/>
                  <a:gd name="T3" fmla="*/ 0 h 85"/>
                  <a:gd name="T4" fmla="*/ 23 w 70"/>
                  <a:gd name="T5" fmla="*/ 9 h 85"/>
                  <a:gd name="T6" fmla="*/ 23 w 70"/>
                  <a:gd name="T7" fmla="*/ 10 h 85"/>
                  <a:gd name="T8" fmla="*/ 13 w 70"/>
                  <a:gd name="T9" fmla="*/ 0 h 85"/>
                  <a:gd name="T10" fmla="*/ 10 w 70"/>
                  <a:gd name="T11" fmla="*/ 0 h 85"/>
                  <a:gd name="T12" fmla="*/ 0 w 70"/>
                  <a:gd name="T13" fmla="*/ 9 h 85"/>
                  <a:gd name="T14" fmla="*/ 0 w 70"/>
                  <a:gd name="T15" fmla="*/ 31 h 85"/>
                  <a:gd name="T16" fmla="*/ 10 w 70"/>
                  <a:gd name="T17" fmla="*/ 41 h 85"/>
                  <a:gd name="T18" fmla="*/ 10 w 70"/>
                  <a:gd name="T19" fmla="*/ 41 h 85"/>
                  <a:gd name="T20" fmla="*/ 9 w 70"/>
                  <a:gd name="T21" fmla="*/ 43 h 85"/>
                  <a:gd name="T22" fmla="*/ 9 w 70"/>
                  <a:gd name="T23" fmla="*/ 78 h 85"/>
                  <a:gd name="T24" fmla="*/ 16 w 70"/>
                  <a:gd name="T25" fmla="*/ 85 h 85"/>
                  <a:gd name="T26" fmla="*/ 23 w 70"/>
                  <a:gd name="T27" fmla="*/ 78 h 85"/>
                  <a:gd name="T28" fmla="*/ 30 w 70"/>
                  <a:gd name="T29" fmla="*/ 85 h 85"/>
                  <a:gd name="T30" fmla="*/ 37 w 70"/>
                  <a:gd name="T31" fmla="*/ 78 h 85"/>
                  <a:gd name="T32" fmla="*/ 37 w 70"/>
                  <a:gd name="T33" fmla="*/ 13 h 85"/>
                  <a:gd name="T34" fmla="*/ 62 w 70"/>
                  <a:gd name="T35" fmla="*/ 13 h 85"/>
                  <a:gd name="T36" fmla="*/ 70 w 70"/>
                  <a:gd name="T37" fmla="*/ 7 h 85"/>
                  <a:gd name="T38" fmla="*/ 62 w 70"/>
                  <a:gd name="T39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0" h="85">
                    <a:moveTo>
                      <a:pt x="62" y="0"/>
                    </a:moveTo>
                    <a:cubicBezTo>
                      <a:pt x="58" y="0"/>
                      <a:pt x="33" y="0"/>
                      <a:pt x="33" y="0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6"/>
                      <a:pt x="4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1"/>
                      <a:pt x="9" y="42"/>
                      <a:pt x="9" y="43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9" y="82"/>
                      <a:pt x="13" y="85"/>
                      <a:pt x="16" y="85"/>
                    </a:cubicBezTo>
                    <a:cubicBezTo>
                      <a:pt x="20" y="85"/>
                      <a:pt x="23" y="82"/>
                      <a:pt x="23" y="78"/>
                    </a:cubicBezTo>
                    <a:cubicBezTo>
                      <a:pt x="23" y="82"/>
                      <a:pt x="27" y="85"/>
                      <a:pt x="30" y="85"/>
                    </a:cubicBezTo>
                    <a:cubicBezTo>
                      <a:pt x="34" y="85"/>
                      <a:pt x="37" y="82"/>
                      <a:pt x="37" y="78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59" y="13"/>
                      <a:pt x="62" y="13"/>
                    </a:cubicBezTo>
                    <a:cubicBezTo>
                      <a:pt x="66" y="13"/>
                      <a:pt x="70" y="12"/>
                      <a:pt x="70" y="7"/>
                    </a:cubicBezTo>
                    <a:cubicBezTo>
                      <a:pt x="70" y="2"/>
                      <a:pt x="66" y="0"/>
                      <a:pt x="62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4" name="Freeform 96"/>
              <p:cNvSpPr>
                <a:spLocks noEditPoints="1"/>
              </p:cNvSpPr>
              <p:nvPr/>
            </p:nvSpPr>
            <p:spPr bwMode="auto">
              <a:xfrm>
                <a:off x="10763251" y="1628862"/>
                <a:ext cx="385763" cy="161925"/>
              </a:xfrm>
              <a:custGeom>
                <a:avLst/>
                <a:gdLst>
                  <a:gd name="T0" fmla="*/ 68 w 79"/>
                  <a:gd name="T1" fmla="*/ 1 h 33"/>
                  <a:gd name="T2" fmla="*/ 62 w 79"/>
                  <a:gd name="T3" fmla="*/ 4 h 33"/>
                  <a:gd name="T4" fmla="*/ 56 w 79"/>
                  <a:gd name="T5" fmla="*/ 8 h 33"/>
                  <a:gd name="T6" fmla="*/ 46 w 79"/>
                  <a:gd name="T7" fmla="*/ 0 h 33"/>
                  <a:gd name="T8" fmla="*/ 38 w 79"/>
                  <a:gd name="T9" fmla="*/ 4 h 33"/>
                  <a:gd name="T10" fmla="*/ 23 w 79"/>
                  <a:gd name="T11" fmla="*/ 14 h 33"/>
                  <a:gd name="T12" fmla="*/ 12 w 79"/>
                  <a:gd name="T13" fmla="*/ 8 h 33"/>
                  <a:gd name="T14" fmla="*/ 0 w 79"/>
                  <a:gd name="T15" fmla="*/ 20 h 33"/>
                  <a:gd name="T16" fmla="*/ 12 w 79"/>
                  <a:gd name="T17" fmla="*/ 32 h 33"/>
                  <a:gd name="T18" fmla="*/ 22 w 79"/>
                  <a:gd name="T19" fmla="*/ 27 h 33"/>
                  <a:gd name="T20" fmla="*/ 46 w 79"/>
                  <a:gd name="T21" fmla="*/ 33 h 33"/>
                  <a:gd name="T22" fmla="*/ 54 w 79"/>
                  <a:gd name="T23" fmla="*/ 29 h 33"/>
                  <a:gd name="T24" fmla="*/ 68 w 79"/>
                  <a:gd name="T25" fmla="*/ 33 h 33"/>
                  <a:gd name="T26" fmla="*/ 79 w 79"/>
                  <a:gd name="T27" fmla="*/ 17 h 33"/>
                  <a:gd name="T28" fmla="*/ 68 w 79"/>
                  <a:gd name="T29" fmla="*/ 1 h 33"/>
                  <a:gd name="T30" fmla="*/ 46 w 79"/>
                  <a:gd name="T31" fmla="*/ 27 h 33"/>
                  <a:gd name="T32" fmla="*/ 39 w 79"/>
                  <a:gd name="T33" fmla="*/ 17 h 33"/>
                  <a:gd name="T34" fmla="*/ 46 w 79"/>
                  <a:gd name="T35" fmla="*/ 6 h 33"/>
                  <a:gd name="T36" fmla="*/ 53 w 79"/>
                  <a:gd name="T37" fmla="*/ 17 h 33"/>
                  <a:gd name="T38" fmla="*/ 46 w 79"/>
                  <a:gd name="T39" fmla="*/ 27 h 33"/>
                  <a:gd name="T40" fmla="*/ 68 w 79"/>
                  <a:gd name="T41" fmla="*/ 28 h 33"/>
                  <a:gd name="T42" fmla="*/ 60 w 79"/>
                  <a:gd name="T43" fmla="*/ 17 h 33"/>
                  <a:gd name="T44" fmla="*/ 68 w 79"/>
                  <a:gd name="T45" fmla="*/ 7 h 33"/>
                  <a:gd name="T46" fmla="*/ 75 w 79"/>
                  <a:gd name="T47" fmla="*/ 17 h 33"/>
                  <a:gd name="T48" fmla="*/ 68 w 79"/>
                  <a:gd name="T49" fmla="*/ 2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9" h="33">
                    <a:moveTo>
                      <a:pt x="68" y="1"/>
                    </a:moveTo>
                    <a:cubicBezTo>
                      <a:pt x="66" y="1"/>
                      <a:pt x="64" y="2"/>
                      <a:pt x="62" y="4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4" y="3"/>
                      <a:pt x="50" y="0"/>
                      <a:pt x="46" y="0"/>
                    </a:cubicBezTo>
                    <a:cubicBezTo>
                      <a:pt x="44" y="0"/>
                      <a:pt x="41" y="3"/>
                      <a:pt x="38" y="4"/>
                    </a:cubicBezTo>
                    <a:cubicBezTo>
                      <a:pt x="36" y="6"/>
                      <a:pt x="26" y="12"/>
                      <a:pt x="23" y="14"/>
                    </a:cubicBezTo>
                    <a:cubicBezTo>
                      <a:pt x="21" y="10"/>
                      <a:pt x="17" y="8"/>
                      <a:pt x="12" y="8"/>
                    </a:cubicBezTo>
                    <a:cubicBezTo>
                      <a:pt x="6" y="8"/>
                      <a:pt x="0" y="13"/>
                      <a:pt x="0" y="20"/>
                    </a:cubicBezTo>
                    <a:cubicBezTo>
                      <a:pt x="0" y="27"/>
                      <a:pt x="6" y="32"/>
                      <a:pt x="12" y="32"/>
                    </a:cubicBezTo>
                    <a:cubicBezTo>
                      <a:pt x="16" y="32"/>
                      <a:pt x="20" y="30"/>
                      <a:pt x="22" y="27"/>
                    </a:cubicBezTo>
                    <a:cubicBezTo>
                      <a:pt x="26" y="28"/>
                      <a:pt x="45" y="33"/>
                      <a:pt x="46" y="33"/>
                    </a:cubicBezTo>
                    <a:cubicBezTo>
                      <a:pt x="49" y="33"/>
                      <a:pt x="52" y="32"/>
                      <a:pt x="54" y="29"/>
                    </a:cubicBezTo>
                    <a:cubicBezTo>
                      <a:pt x="54" y="29"/>
                      <a:pt x="64" y="33"/>
                      <a:pt x="68" y="33"/>
                    </a:cubicBezTo>
                    <a:cubicBezTo>
                      <a:pt x="74" y="33"/>
                      <a:pt x="79" y="26"/>
                      <a:pt x="79" y="17"/>
                    </a:cubicBezTo>
                    <a:cubicBezTo>
                      <a:pt x="79" y="8"/>
                      <a:pt x="74" y="1"/>
                      <a:pt x="68" y="1"/>
                    </a:cubicBezTo>
                    <a:close/>
                    <a:moveTo>
                      <a:pt x="46" y="27"/>
                    </a:moveTo>
                    <a:cubicBezTo>
                      <a:pt x="42" y="27"/>
                      <a:pt x="39" y="23"/>
                      <a:pt x="39" y="17"/>
                    </a:cubicBezTo>
                    <a:cubicBezTo>
                      <a:pt x="39" y="11"/>
                      <a:pt x="42" y="6"/>
                      <a:pt x="46" y="6"/>
                    </a:cubicBezTo>
                    <a:cubicBezTo>
                      <a:pt x="50" y="6"/>
                      <a:pt x="53" y="11"/>
                      <a:pt x="53" y="17"/>
                    </a:cubicBezTo>
                    <a:cubicBezTo>
                      <a:pt x="53" y="23"/>
                      <a:pt x="50" y="27"/>
                      <a:pt x="46" y="27"/>
                    </a:cubicBezTo>
                    <a:close/>
                    <a:moveTo>
                      <a:pt x="68" y="28"/>
                    </a:moveTo>
                    <a:cubicBezTo>
                      <a:pt x="64" y="28"/>
                      <a:pt x="60" y="23"/>
                      <a:pt x="60" y="17"/>
                    </a:cubicBezTo>
                    <a:cubicBezTo>
                      <a:pt x="60" y="12"/>
                      <a:pt x="64" y="7"/>
                      <a:pt x="68" y="7"/>
                    </a:cubicBezTo>
                    <a:cubicBezTo>
                      <a:pt x="72" y="7"/>
                      <a:pt x="75" y="12"/>
                      <a:pt x="75" y="17"/>
                    </a:cubicBezTo>
                    <a:cubicBezTo>
                      <a:pt x="75" y="23"/>
                      <a:pt x="72" y="28"/>
                      <a:pt x="68" y="28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15" name="文本框 20"/>
            <p:cNvSpPr txBox="1"/>
            <p:nvPr/>
          </p:nvSpPr>
          <p:spPr>
            <a:xfrm>
              <a:off x="2071404" y="2027634"/>
              <a:ext cx="479461" cy="277024"/>
            </a:xfrm>
            <a:prstGeom prst="rect">
              <a:avLst/>
            </a:prstGeom>
            <a:noFill/>
          </p:spPr>
          <p:txBody>
            <a:bodyPr wrap="none" lIns="72568" tIns="36285" rIns="72568" bIns="36285">
              <a:spAutoFit/>
            </a:bodyPr>
            <a:lstStyle/>
            <a:p>
              <a:pPr algn="ctr">
                <a:defRPr/>
              </a:pPr>
              <a:r>
                <a:rPr lang="zh-CN" altLang="en-US" sz="2000" dirty="0" smtClean="0">
                  <a:latin typeface="+mj-ea"/>
                  <a:ea typeface="+mj-ea"/>
                  <a:sym typeface="宋体" panose="02010600030101010101" pitchFamily="2" charset="-122"/>
                </a:rPr>
                <a:t>跨域</a:t>
              </a:r>
              <a:endParaRPr lang="zh-CN" altLang="en-US" sz="2000" dirty="0">
                <a:latin typeface="+mj-ea"/>
                <a:ea typeface="+mj-ea"/>
                <a:sym typeface="宋体" panose="02010600030101010101" pitchFamily="2" charset="-122"/>
              </a:endParaRPr>
            </a:p>
          </p:txBody>
        </p:sp>
        <p:sp>
          <p:nvSpPr>
            <p:cNvPr id="16" name="矩形 47"/>
            <p:cNvSpPr>
              <a:spLocks noChangeArrowheads="1"/>
            </p:cNvSpPr>
            <p:nvPr/>
          </p:nvSpPr>
          <p:spPr bwMode="auto">
            <a:xfrm>
              <a:off x="1178321" y="2382688"/>
              <a:ext cx="1821844" cy="2013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Calibri" panose="020F0502020204030204" charset="0"/>
              </a:endParaRPr>
            </a:p>
          </p:txBody>
        </p:sp>
        <p:sp>
          <p:nvSpPr>
            <p:cNvPr id="17" name="文本框 20"/>
            <p:cNvSpPr txBox="1"/>
            <p:nvPr/>
          </p:nvSpPr>
          <p:spPr>
            <a:xfrm>
              <a:off x="7056986" y="2027634"/>
              <a:ext cx="852379" cy="277024"/>
            </a:xfrm>
            <a:prstGeom prst="rect">
              <a:avLst/>
            </a:prstGeom>
            <a:noFill/>
          </p:spPr>
          <p:txBody>
            <a:bodyPr wrap="none" lIns="72568" tIns="36285" rIns="72568" bIns="36285">
              <a:spAutoFit/>
            </a:bodyPr>
            <a:lstStyle/>
            <a:p>
              <a:pPr algn="ctr">
                <a:defRPr/>
              </a:pPr>
              <a:r>
                <a:rPr lang="zh-CN" altLang="en-US" sz="2000" dirty="0" smtClean="0">
                  <a:latin typeface="+mj-ea"/>
                  <a:ea typeface="+mj-ea"/>
                  <a:sym typeface="宋体" panose="02010600030101010101" pitchFamily="2" charset="-122"/>
                </a:rPr>
                <a:t>模块冲突</a:t>
              </a:r>
              <a:endParaRPr lang="zh-CN" altLang="en-US" sz="2000" dirty="0">
                <a:latin typeface="+mj-ea"/>
                <a:ea typeface="+mj-ea"/>
                <a:sym typeface="宋体" panose="02010600030101010101" pitchFamily="2" charset="-122"/>
              </a:endParaRPr>
            </a:p>
          </p:txBody>
        </p:sp>
        <p:sp>
          <p:nvSpPr>
            <p:cNvPr id="18" name="矩形 47"/>
            <p:cNvSpPr>
              <a:spLocks noChangeArrowheads="1"/>
            </p:cNvSpPr>
            <p:nvPr/>
          </p:nvSpPr>
          <p:spPr bwMode="auto">
            <a:xfrm>
              <a:off x="6854418" y="2382688"/>
              <a:ext cx="1821844" cy="2013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Calibri" panose="020F0502020204030204" charset="0"/>
              </a:endParaRPr>
            </a:p>
          </p:txBody>
        </p:sp>
        <p:sp>
          <p:nvSpPr>
            <p:cNvPr id="19" name="文本框 20"/>
            <p:cNvSpPr txBox="1"/>
            <p:nvPr/>
          </p:nvSpPr>
          <p:spPr>
            <a:xfrm>
              <a:off x="1613322" y="3611810"/>
              <a:ext cx="1395628" cy="277024"/>
            </a:xfrm>
            <a:prstGeom prst="rect">
              <a:avLst/>
            </a:prstGeom>
            <a:noFill/>
          </p:spPr>
          <p:txBody>
            <a:bodyPr wrap="none" lIns="72568" tIns="36285" rIns="72568" bIns="36285">
              <a:spAutoFit/>
            </a:bodyPr>
            <a:lstStyle/>
            <a:p>
              <a:pPr algn="ctr">
                <a:defRPr/>
              </a:pPr>
              <a:r>
                <a:rPr lang="en-US" altLang="zh-CN" sz="2000" dirty="0" err="1" smtClean="0">
                  <a:latin typeface="+mj-ea"/>
                  <a:ea typeface="+mj-ea"/>
                  <a:sym typeface="宋体" panose="02010600030101010101" pitchFamily="2" charset="-122"/>
                </a:rPr>
                <a:t>Vue</a:t>
              </a:r>
              <a:r>
                <a:rPr lang="zh-CN" altLang="en-US" sz="2000" dirty="0" smtClean="0">
                  <a:latin typeface="+mj-ea"/>
                  <a:ea typeface="+mj-ea"/>
                  <a:sym typeface="宋体" panose="02010600030101010101" pitchFamily="2" charset="-122"/>
                </a:rPr>
                <a:t>框架不熟悉</a:t>
              </a:r>
              <a:endParaRPr lang="zh-CN" altLang="en-US" sz="2000" dirty="0">
                <a:latin typeface="+mj-ea"/>
                <a:ea typeface="+mj-ea"/>
                <a:sym typeface="宋体" panose="02010600030101010101" pitchFamily="2" charset="-122"/>
              </a:endParaRPr>
            </a:p>
          </p:txBody>
        </p:sp>
        <p:sp>
          <p:nvSpPr>
            <p:cNvPr id="20" name="矩形 47"/>
            <p:cNvSpPr>
              <a:spLocks noChangeArrowheads="1"/>
            </p:cNvSpPr>
            <p:nvPr/>
          </p:nvSpPr>
          <p:spPr bwMode="auto">
            <a:xfrm>
              <a:off x="1178321" y="3966864"/>
              <a:ext cx="1821844" cy="2013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Calibri" panose="020F0502020204030204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056986" y="3611810"/>
              <a:ext cx="852379" cy="277024"/>
            </a:xfrm>
            <a:prstGeom prst="rect">
              <a:avLst/>
            </a:prstGeom>
            <a:noFill/>
          </p:spPr>
          <p:txBody>
            <a:bodyPr wrap="none" lIns="72568" tIns="36285" rIns="72568" bIns="36285">
              <a:spAutoFit/>
            </a:bodyPr>
            <a:lstStyle/>
            <a:p>
              <a:pPr algn="ctr">
                <a:defRPr/>
              </a:pPr>
              <a:r>
                <a:rPr lang="zh-CN" altLang="en-US" sz="2000" dirty="0" smtClean="0">
                  <a:latin typeface="+mj-ea"/>
                  <a:ea typeface="+mj-ea"/>
                  <a:sym typeface="宋体" panose="02010600030101010101" pitchFamily="2" charset="-122"/>
                </a:rPr>
                <a:t>时间不够</a:t>
              </a:r>
              <a:endParaRPr lang="zh-CN" altLang="en-US" sz="2000" dirty="0">
                <a:latin typeface="+mj-ea"/>
                <a:ea typeface="+mj-ea"/>
                <a:sym typeface="宋体" panose="02010600030101010101" pitchFamily="2" charset="-122"/>
              </a:endParaRPr>
            </a:p>
          </p:txBody>
        </p:sp>
        <p:sp>
          <p:nvSpPr>
            <p:cNvPr id="22" name="矩形 47"/>
            <p:cNvSpPr>
              <a:spLocks noChangeArrowheads="1"/>
            </p:cNvSpPr>
            <p:nvPr/>
          </p:nvSpPr>
          <p:spPr bwMode="auto">
            <a:xfrm>
              <a:off x="6854418" y="3966864"/>
              <a:ext cx="1821844" cy="2013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charset="-122"/>
                <a:sym typeface="Calibri" panose="020F0502020204030204" charset="0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68443" y="319365"/>
            <a:ext cx="3023317" cy="420884"/>
            <a:chOff x="568442" y="319364"/>
            <a:chExt cx="3023321" cy="420885"/>
          </a:xfrm>
        </p:grpSpPr>
        <p:sp>
          <p:nvSpPr>
            <p:cNvPr id="63" name="文本框 23"/>
            <p:cNvSpPr txBox="1"/>
            <p:nvPr/>
          </p:nvSpPr>
          <p:spPr>
            <a:xfrm>
              <a:off x="665958" y="319364"/>
              <a:ext cx="2925805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开发过程中遇到的问题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68441" y="319365"/>
            <a:ext cx="1652750" cy="420884"/>
            <a:chOff x="568442" y="319364"/>
            <a:chExt cx="1652756" cy="420885"/>
          </a:xfrm>
        </p:grpSpPr>
        <p:sp>
          <p:nvSpPr>
            <p:cNvPr id="3" name="文本框 23"/>
            <p:cNvSpPr txBox="1"/>
            <p:nvPr/>
          </p:nvSpPr>
          <p:spPr>
            <a:xfrm>
              <a:off x="665958" y="319364"/>
              <a:ext cx="1555240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数据库设计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5" y="1071154"/>
            <a:ext cx="8484792" cy="459812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484" y="683300"/>
            <a:ext cx="3393470" cy="572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31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2000">
        <p:randomBar dir="vert"/>
      </p:transition>
    </mc:Choice>
    <mc:Fallback xmlns=""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 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7031109" y="1220757"/>
            <a:ext cx="3769415" cy="1047010"/>
            <a:chOff x="5505214" y="1341804"/>
            <a:chExt cx="3188529" cy="885659"/>
          </a:xfrm>
        </p:grpSpPr>
        <p:sp>
          <p:nvSpPr>
            <p:cNvPr id="23" name="TextBox 22"/>
            <p:cNvSpPr txBox="1"/>
            <p:nvPr/>
          </p:nvSpPr>
          <p:spPr>
            <a:xfrm>
              <a:off x="5505214" y="1341804"/>
              <a:ext cx="3188529" cy="494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chemeClr val="tx2"/>
                  </a:solidFill>
                  <a:cs typeface="+mn-ea"/>
                </a:rPr>
                <a:t>01</a:t>
              </a:r>
              <a:r>
                <a:rPr lang="en-US" altLang="zh-CN" sz="3200" b="1" dirty="0" smtClean="0">
                  <a:solidFill>
                    <a:schemeClr val="tx2"/>
                  </a:solidFill>
                  <a:cs typeface="+mn-ea"/>
                </a:rPr>
                <a:t>.</a:t>
              </a:r>
              <a:r>
                <a:rPr lang="zh-CN" altLang="en-US" sz="3200" b="1" dirty="0" smtClean="0">
                  <a:solidFill>
                    <a:schemeClr val="tx2"/>
                  </a:solidFill>
                  <a:cs typeface="+mn-ea"/>
                </a:rPr>
                <a:t>第三方支付</a:t>
              </a:r>
              <a:endParaRPr lang="zh-CN" altLang="en-US" sz="3200" b="1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508105" y="1836944"/>
              <a:ext cx="3185638" cy="39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tx2"/>
                  </a:solidFill>
                  <a:cs typeface="+mn-ea"/>
                </a:rPr>
                <a:t>支付宝、微信</a:t>
              </a:r>
              <a:endParaRPr lang="zh-CN" altLang="en-US" sz="2400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547753" y="1277153"/>
            <a:ext cx="4942697" cy="4829049"/>
            <a:chOff x="2660814" y="1013618"/>
            <a:chExt cx="3707023" cy="3621787"/>
          </a:xfrm>
        </p:grpSpPr>
        <p:sp>
          <p:nvSpPr>
            <p:cNvPr id="26" name="等腰三角形 25"/>
            <p:cNvSpPr/>
            <p:nvPr/>
          </p:nvSpPr>
          <p:spPr>
            <a:xfrm rot="21500399">
              <a:off x="3871753" y="1013618"/>
              <a:ext cx="1232971" cy="1062904"/>
            </a:xfrm>
            <a:prstGeom prst="triangle">
              <a:avLst/>
            </a:prstGeom>
            <a:noFill/>
            <a:ln>
              <a:solidFill>
                <a:srgbClr val="3F3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4227329">
              <a:off x="5219899" y="1923409"/>
              <a:ext cx="1232971" cy="1062904"/>
            </a:xfrm>
            <a:prstGeom prst="triangle">
              <a:avLst/>
            </a:prstGeom>
            <a:noFill/>
            <a:ln>
              <a:solidFill>
                <a:srgbClr val="3F3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8518912">
              <a:off x="4759170" y="3518733"/>
              <a:ext cx="1232971" cy="1062904"/>
            </a:xfrm>
            <a:prstGeom prst="triangle">
              <a:avLst/>
            </a:prstGeom>
            <a:noFill/>
            <a:ln>
              <a:solidFill>
                <a:srgbClr val="3F3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12845080">
              <a:off x="3139043" y="3572501"/>
              <a:ext cx="1232971" cy="1062904"/>
            </a:xfrm>
            <a:prstGeom prst="triangle">
              <a:avLst/>
            </a:prstGeom>
            <a:noFill/>
            <a:ln>
              <a:solidFill>
                <a:srgbClr val="3F3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7109199">
              <a:off x="2575780" y="2048063"/>
              <a:ext cx="1232971" cy="1062904"/>
            </a:xfrm>
            <a:prstGeom prst="triangle">
              <a:avLst/>
            </a:prstGeom>
            <a:noFill/>
            <a:ln>
              <a:solidFill>
                <a:srgbClr val="3F3F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308886" y="1378133"/>
              <a:ext cx="371919" cy="6232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4800" dirty="0">
                  <a:solidFill>
                    <a:schemeClr val="tx2"/>
                  </a:solidFill>
                  <a:cs typeface="+mn-ea"/>
                </a:rPr>
                <a:t>1</a:t>
              </a:r>
              <a:endParaRPr lang="zh-CN" altLang="en-US" sz="4800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075024" y="3612701"/>
              <a:ext cx="371919" cy="6232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4800" dirty="0">
                  <a:solidFill>
                    <a:schemeClr val="tx2"/>
                  </a:solidFill>
                  <a:cs typeface="+mn-ea"/>
                </a:rPr>
                <a:t>3</a:t>
              </a:r>
              <a:endParaRPr lang="zh-CN" altLang="en-US" sz="4800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606593" y="3612701"/>
              <a:ext cx="371919" cy="6232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4800" dirty="0">
                  <a:solidFill>
                    <a:schemeClr val="tx2"/>
                  </a:solidFill>
                  <a:cs typeface="+mn-ea"/>
                </a:rPr>
                <a:t>4</a:t>
              </a:r>
              <a:endParaRPr lang="zh-CN" altLang="en-US" sz="4800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192133" y="2324895"/>
              <a:ext cx="371919" cy="6232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zh-CN" altLang="en-US" sz="4800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923928" y="2571750"/>
              <a:ext cx="1414219" cy="6232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zh-CN" altLang="en-US" sz="4800" b="1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446943" y="2211710"/>
              <a:ext cx="371919" cy="6232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4800" dirty="0">
                  <a:solidFill>
                    <a:schemeClr val="tx2"/>
                  </a:solidFill>
                  <a:cs typeface="+mn-ea"/>
                </a:rPr>
                <a:t>2</a:t>
              </a:r>
              <a:endParaRPr lang="zh-CN" altLang="en-US" sz="4800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8306286" y="3918783"/>
            <a:ext cx="3769415" cy="1047012"/>
            <a:chOff x="5505214" y="1341804"/>
            <a:chExt cx="3188529" cy="885661"/>
          </a:xfrm>
        </p:grpSpPr>
        <p:sp>
          <p:nvSpPr>
            <p:cNvPr id="38" name="TextBox 37"/>
            <p:cNvSpPr txBox="1"/>
            <p:nvPr/>
          </p:nvSpPr>
          <p:spPr>
            <a:xfrm>
              <a:off x="5505214" y="1341804"/>
              <a:ext cx="3188529" cy="494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chemeClr val="tx2"/>
                  </a:solidFill>
                  <a:cs typeface="+mn-ea"/>
                </a:rPr>
                <a:t>02</a:t>
              </a:r>
              <a:r>
                <a:rPr lang="en-US" altLang="zh-CN" sz="3200" b="1" dirty="0" smtClean="0">
                  <a:solidFill>
                    <a:schemeClr val="tx2"/>
                  </a:solidFill>
                  <a:cs typeface="+mn-ea"/>
                </a:rPr>
                <a:t>.</a:t>
              </a:r>
              <a:r>
                <a:rPr lang="zh-CN" altLang="en-US" sz="3200" b="1" dirty="0" smtClean="0">
                  <a:solidFill>
                    <a:schemeClr val="tx2"/>
                  </a:solidFill>
                  <a:cs typeface="+mn-ea"/>
                </a:rPr>
                <a:t>第三方登录</a:t>
              </a:r>
              <a:endParaRPr lang="zh-CN" altLang="en-US" sz="3200" b="1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508104" y="1836945"/>
              <a:ext cx="3185639" cy="39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tx2"/>
                  </a:solidFill>
                  <a:cs typeface="+mn-ea"/>
                </a:rPr>
                <a:t>微信、</a:t>
              </a:r>
              <a:r>
                <a:rPr lang="en-US" altLang="zh-CN" sz="2400" dirty="0" err="1" smtClean="0">
                  <a:solidFill>
                    <a:schemeClr val="tx2"/>
                  </a:solidFill>
                  <a:cs typeface="+mn-ea"/>
                </a:rPr>
                <a:t>qq</a:t>
              </a:r>
              <a:endParaRPr lang="zh-CN" altLang="en-US" sz="2400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078447" y="4101076"/>
            <a:ext cx="3769415" cy="1047012"/>
            <a:chOff x="5505214" y="1341804"/>
            <a:chExt cx="3188529" cy="885661"/>
          </a:xfrm>
        </p:grpSpPr>
        <p:sp>
          <p:nvSpPr>
            <p:cNvPr id="41" name="TextBox 40"/>
            <p:cNvSpPr txBox="1"/>
            <p:nvPr/>
          </p:nvSpPr>
          <p:spPr>
            <a:xfrm>
              <a:off x="5505214" y="1341804"/>
              <a:ext cx="3188529" cy="494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 smtClean="0">
                  <a:solidFill>
                    <a:schemeClr val="tx2"/>
                  </a:solidFill>
                  <a:cs typeface="+mn-ea"/>
                </a:rPr>
                <a:t>03.Vip</a:t>
              </a:r>
              <a:r>
                <a:rPr lang="zh-CN" altLang="en-US" sz="3200" b="1" dirty="0" smtClean="0">
                  <a:solidFill>
                    <a:schemeClr val="tx2"/>
                  </a:solidFill>
                  <a:cs typeface="+mn-ea"/>
                </a:rPr>
                <a:t>功能</a:t>
              </a:r>
              <a:endParaRPr lang="zh-CN" altLang="en-US" sz="3200" b="1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508104" y="1836945"/>
              <a:ext cx="3185639" cy="39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err="1" smtClean="0">
                  <a:solidFill>
                    <a:schemeClr val="tx2"/>
                  </a:solidFill>
                  <a:cs typeface="+mn-ea"/>
                </a:rPr>
                <a:t>Vip</a:t>
              </a:r>
              <a:r>
                <a:rPr lang="zh-CN" altLang="en-US" sz="2400" dirty="0" smtClean="0">
                  <a:solidFill>
                    <a:schemeClr val="tx2"/>
                  </a:solidFill>
                  <a:cs typeface="+mn-ea"/>
                </a:rPr>
                <a:t>优先</a:t>
              </a:r>
              <a:endParaRPr lang="zh-CN" altLang="en-US" sz="2400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558501" y="1434450"/>
            <a:ext cx="3769415" cy="1047012"/>
            <a:chOff x="5505214" y="1341804"/>
            <a:chExt cx="3188529" cy="885661"/>
          </a:xfrm>
        </p:grpSpPr>
        <p:sp>
          <p:nvSpPr>
            <p:cNvPr id="44" name="TextBox 43"/>
            <p:cNvSpPr txBox="1"/>
            <p:nvPr/>
          </p:nvSpPr>
          <p:spPr>
            <a:xfrm>
              <a:off x="5505214" y="1341804"/>
              <a:ext cx="3188529" cy="494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 smtClean="0">
                  <a:solidFill>
                    <a:schemeClr val="tx2"/>
                  </a:solidFill>
                  <a:cs typeface="+mn-ea"/>
                </a:rPr>
                <a:t>04.</a:t>
              </a:r>
              <a:r>
                <a:rPr lang="zh-CN" altLang="en-US" sz="3200" b="1" dirty="0" smtClean="0">
                  <a:solidFill>
                    <a:schemeClr val="tx2"/>
                  </a:solidFill>
                  <a:cs typeface="+mn-ea"/>
                </a:rPr>
                <a:t>评论</a:t>
              </a:r>
              <a:endParaRPr lang="zh-CN" altLang="en-US" sz="3200" b="1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508104" y="1836945"/>
              <a:ext cx="3185639" cy="390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tx2"/>
                  </a:solidFill>
                  <a:cs typeface="+mn-ea"/>
                </a:rPr>
                <a:t>通过评论推荐菜品</a:t>
              </a:r>
              <a:endParaRPr lang="zh-CN" altLang="en-US" sz="2400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568443" y="319365"/>
            <a:ext cx="1926863" cy="420884"/>
            <a:chOff x="568442" y="319364"/>
            <a:chExt cx="1926866" cy="420885"/>
          </a:xfrm>
        </p:grpSpPr>
        <p:sp>
          <p:nvSpPr>
            <p:cNvPr id="47" name="文本框 23"/>
            <p:cNvSpPr txBox="1"/>
            <p:nvPr/>
          </p:nvSpPr>
          <p:spPr>
            <a:xfrm>
              <a:off x="665958" y="319364"/>
              <a:ext cx="1829350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后续开发内容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Tm="2000">
        <p15:prstTrans prst="origami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884983" y="2865431"/>
            <a:ext cx="905249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800" dirty="0">
                <a:solidFill>
                  <a:schemeClr val="accent2"/>
                </a:solidFill>
                <a:latin typeface="+mj-ea"/>
                <a:ea typeface="+mj-ea"/>
              </a:rPr>
              <a:t>感谢观看    </a:t>
            </a:r>
            <a:r>
              <a:rPr lang="en-US" altLang="zh-CN" sz="5800" dirty="0">
                <a:solidFill>
                  <a:schemeClr val="accent2"/>
                </a:solidFill>
                <a:latin typeface="+mj-ea"/>
                <a:ea typeface="+mj-ea"/>
              </a:rPr>
              <a:t>THANKS</a:t>
            </a:r>
            <a:endParaRPr lang="zh-CN" altLang="en-US" sz="580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573243" y="3576763"/>
            <a:ext cx="1849196" cy="2265198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 rot="19372238">
            <a:off x="2845889" y="-115345"/>
            <a:ext cx="7525309" cy="6946439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 rot="19380000">
            <a:off x="2102651" y="1225703"/>
            <a:ext cx="2262251" cy="216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9384833" y="480284"/>
            <a:ext cx="1049471" cy="12855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294392" y="4848908"/>
            <a:ext cx="474985" cy="58183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14:prism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8900000" flipH="1">
            <a:off x="2433347" y="273940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58674" y="2921170"/>
            <a:ext cx="134186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accent5"/>
                </a:solidFill>
                <a:latin typeface="+mn-ea"/>
              </a:rPr>
              <a:t>01</a:t>
            </a:r>
            <a:endParaRPr lang="zh-CN" altLang="en-US" sz="6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59220" y="3032896"/>
            <a:ext cx="39877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600" dirty="0" smtClean="0">
                <a:solidFill>
                  <a:schemeClr val="accent5"/>
                </a:solidFill>
                <a:latin typeface="+mn-ea"/>
              </a:rPr>
              <a:t>项目介绍</a:t>
            </a:r>
            <a:endParaRPr lang="zh-CN" altLang="en-US" sz="5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prism isInverted="1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-44487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直接连接符 3"/>
          <p:cNvSpPr>
            <a:spLocks noChangeShapeType="1"/>
          </p:cNvSpPr>
          <p:nvPr/>
        </p:nvSpPr>
        <p:spPr bwMode="auto">
          <a:xfrm>
            <a:off x="2469078" y="3685511"/>
            <a:ext cx="8862884" cy="0"/>
          </a:xfrm>
          <a:prstGeom prst="line">
            <a:avLst/>
          </a:prstGeom>
          <a:noFill/>
          <a:ln w="38100" cap="flat" cmpd="sng">
            <a:solidFill>
              <a:schemeClr val="bg2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1" name="椭圆 12"/>
          <p:cNvSpPr>
            <a:spLocks noChangeArrowheads="1"/>
          </p:cNvSpPr>
          <p:nvPr/>
        </p:nvSpPr>
        <p:spPr bwMode="auto">
          <a:xfrm>
            <a:off x="3597359" y="3566423"/>
            <a:ext cx="242756" cy="242756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3735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2" name="椭圆 13"/>
          <p:cNvSpPr>
            <a:spLocks noChangeArrowheads="1"/>
          </p:cNvSpPr>
          <p:nvPr/>
        </p:nvSpPr>
        <p:spPr bwMode="auto">
          <a:xfrm>
            <a:off x="6111945" y="3566423"/>
            <a:ext cx="242756" cy="24275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3735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3" name="椭圆 14"/>
          <p:cNvSpPr>
            <a:spLocks noChangeArrowheads="1"/>
          </p:cNvSpPr>
          <p:nvPr/>
        </p:nvSpPr>
        <p:spPr bwMode="auto">
          <a:xfrm>
            <a:off x="8628057" y="3566423"/>
            <a:ext cx="242756" cy="24275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3735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4" name="椭圆 15"/>
          <p:cNvSpPr>
            <a:spLocks noChangeArrowheads="1"/>
          </p:cNvSpPr>
          <p:nvPr/>
        </p:nvSpPr>
        <p:spPr bwMode="auto">
          <a:xfrm>
            <a:off x="11144170" y="3566423"/>
            <a:ext cx="242756" cy="242756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735" dirty="0">
                <a:solidFill>
                  <a:schemeClr val="tx2"/>
                </a:solidFill>
                <a:latin typeface="+mn-ea"/>
                <a:cs typeface="+mn-ea"/>
                <a:sym typeface="Impact" panose="020B0806030902050204" pitchFamily="34" charset="0"/>
              </a:rPr>
              <a:t>+</a:t>
            </a:r>
            <a:endParaRPr lang="zh-CN" altLang="en-US" sz="3735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5" name="直接连接符 21"/>
          <p:cNvSpPr>
            <a:spLocks noChangeShapeType="1"/>
          </p:cNvSpPr>
          <p:nvPr/>
        </p:nvSpPr>
        <p:spPr bwMode="auto">
          <a:xfrm flipV="1">
            <a:off x="3731715" y="2940448"/>
            <a:ext cx="627501" cy="627501"/>
          </a:xfrm>
          <a:prstGeom prst="line">
            <a:avLst/>
          </a:prstGeom>
          <a:noFill/>
          <a:ln w="19050" cap="flat" cmpd="sng">
            <a:solidFill>
              <a:srgbClr val="3F3F3F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6" name="直接连接符 27"/>
          <p:cNvSpPr>
            <a:spLocks noChangeShapeType="1"/>
          </p:cNvSpPr>
          <p:nvPr/>
        </p:nvSpPr>
        <p:spPr bwMode="auto">
          <a:xfrm flipV="1">
            <a:off x="8760886" y="2940448"/>
            <a:ext cx="627501" cy="627501"/>
          </a:xfrm>
          <a:prstGeom prst="line">
            <a:avLst/>
          </a:prstGeom>
          <a:noFill/>
          <a:ln w="19050" cap="flat" cmpd="sng">
            <a:solidFill>
              <a:schemeClr val="tx2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7" name="直接连接符 30"/>
          <p:cNvSpPr>
            <a:spLocks noChangeShapeType="1"/>
          </p:cNvSpPr>
          <p:nvPr/>
        </p:nvSpPr>
        <p:spPr bwMode="auto">
          <a:xfrm flipH="1">
            <a:off x="5583683" y="3803071"/>
            <a:ext cx="625975" cy="627501"/>
          </a:xfrm>
          <a:prstGeom prst="line">
            <a:avLst/>
          </a:prstGeom>
          <a:noFill/>
          <a:ln w="19050" cap="flat" cmpd="sng">
            <a:solidFill>
              <a:schemeClr val="bg2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8" name="直接连接符 33"/>
          <p:cNvSpPr>
            <a:spLocks noChangeShapeType="1"/>
          </p:cNvSpPr>
          <p:nvPr/>
        </p:nvSpPr>
        <p:spPr bwMode="auto">
          <a:xfrm flipH="1">
            <a:off x="10664764" y="3803071"/>
            <a:ext cx="627501" cy="627501"/>
          </a:xfrm>
          <a:prstGeom prst="line">
            <a:avLst/>
          </a:prstGeom>
          <a:noFill/>
          <a:ln w="19050" cap="flat" cmpd="sng">
            <a:solidFill>
              <a:srgbClr val="3F3F3F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9" name="任意多边形 8"/>
          <p:cNvSpPr>
            <a:spLocks noChangeArrowheads="1"/>
          </p:cNvSpPr>
          <p:nvPr/>
        </p:nvSpPr>
        <p:spPr bwMode="auto">
          <a:xfrm rot="5400000">
            <a:off x="836200" y="2832150"/>
            <a:ext cx="1496232" cy="1729828"/>
          </a:xfrm>
          <a:custGeom>
            <a:avLst/>
            <a:gdLst>
              <a:gd name="T0" fmla="*/ 0 w 1555844"/>
              <a:gd name="T1" fmla="*/ 1019695 h 1797617"/>
              <a:gd name="T2" fmla="*/ 621144 w 1555844"/>
              <a:gd name="T3" fmla="*/ 257578 h 1797617"/>
              <a:gd name="T4" fmla="*/ 676472 w 1555844"/>
              <a:gd name="T5" fmla="*/ 252000 h 1797617"/>
              <a:gd name="T6" fmla="*/ 633922 w 1555844"/>
              <a:gd name="T7" fmla="*/ 252000 h 1797617"/>
              <a:gd name="T8" fmla="*/ 777922 w 1555844"/>
              <a:gd name="T9" fmla="*/ 0 h 1797617"/>
              <a:gd name="T10" fmla="*/ 921922 w 1555844"/>
              <a:gd name="T11" fmla="*/ 252000 h 1797617"/>
              <a:gd name="T12" fmla="*/ 879372 w 1555844"/>
              <a:gd name="T13" fmla="*/ 252000 h 1797617"/>
              <a:gd name="T14" fmla="*/ 934700 w 1555844"/>
              <a:gd name="T15" fmla="*/ 257578 h 1797617"/>
              <a:gd name="T16" fmla="*/ 1555844 w 1555844"/>
              <a:gd name="T17" fmla="*/ 1019695 h 1797617"/>
              <a:gd name="T18" fmla="*/ 777922 w 1555844"/>
              <a:gd name="T19" fmla="*/ 1797617 h 1797617"/>
              <a:gd name="T20" fmla="*/ 0 w 1555844"/>
              <a:gd name="T21" fmla="*/ 1019695 h 179761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5844"/>
              <a:gd name="T34" fmla="*/ 0 h 1797617"/>
              <a:gd name="T35" fmla="*/ 1555844 w 1555844"/>
              <a:gd name="T36" fmla="*/ 1797617 h 1797617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5844" h="1797617">
                <a:moveTo>
                  <a:pt x="0" y="1019695"/>
                </a:moveTo>
                <a:cubicBezTo>
                  <a:pt x="0" y="643765"/>
                  <a:pt x="266658" y="330116"/>
                  <a:pt x="621144" y="257578"/>
                </a:cubicBezTo>
                <a:lnTo>
                  <a:pt x="676472" y="252000"/>
                </a:lnTo>
                <a:lnTo>
                  <a:pt x="633922" y="252000"/>
                </a:lnTo>
                <a:lnTo>
                  <a:pt x="777922" y="0"/>
                </a:lnTo>
                <a:lnTo>
                  <a:pt x="921922" y="252000"/>
                </a:lnTo>
                <a:lnTo>
                  <a:pt x="879372" y="252000"/>
                </a:lnTo>
                <a:lnTo>
                  <a:pt x="934700" y="257578"/>
                </a:lnTo>
                <a:cubicBezTo>
                  <a:pt x="1289186" y="330116"/>
                  <a:pt x="1555844" y="643765"/>
                  <a:pt x="1555844" y="1019695"/>
                </a:cubicBezTo>
                <a:cubicBezTo>
                  <a:pt x="1555844" y="1449329"/>
                  <a:pt x="1207556" y="1797617"/>
                  <a:pt x="777922" y="1797617"/>
                </a:cubicBezTo>
                <a:cubicBezTo>
                  <a:pt x="348288" y="1797617"/>
                  <a:pt x="0" y="1449329"/>
                  <a:pt x="0" y="1019695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0" name="矩形 68"/>
          <p:cNvSpPr>
            <a:spLocks noChangeArrowheads="1"/>
          </p:cNvSpPr>
          <p:nvPr/>
        </p:nvSpPr>
        <p:spPr bwMode="auto">
          <a:xfrm>
            <a:off x="678951" y="3445841"/>
            <a:ext cx="1550424" cy="502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665" b="1" dirty="0" smtClean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rPr>
              <a:t>功能说明</a:t>
            </a:r>
            <a:endParaRPr lang="zh-CN" altLang="en-US" sz="2665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1" name="任意多边形 71"/>
          <p:cNvSpPr>
            <a:spLocks noChangeArrowheads="1"/>
          </p:cNvSpPr>
          <p:nvPr/>
        </p:nvSpPr>
        <p:spPr bwMode="auto">
          <a:xfrm rot="13762846" flipH="1" flipV="1">
            <a:off x="3999662" y="4043538"/>
            <a:ext cx="1732881" cy="2003119"/>
          </a:xfrm>
          <a:custGeom>
            <a:avLst/>
            <a:gdLst>
              <a:gd name="T0" fmla="*/ 0 w 1555844"/>
              <a:gd name="T1" fmla="*/ 1019695 h 1797617"/>
              <a:gd name="T2" fmla="*/ 621144 w 1555844"/>
              <a:gd name="T3" fmla="*/ 257578 h 1797617"/>
              <a:gd name="T4" fmla="*/ 676472 w 1555844"/>
              <a:gd name="T5" fmla="*/ 252000 h 1797617"/>
              <a:gd name="T6" fmla="*/ 633922 w 1555844"/>
              <a:gd name="T7" fmla="*/ 252000 h 1797617"/>
              <a:gd name="T8" fmla="*/ 777922 w 1555844"/>
              <a:gd name="T9" fmla="*/ 0 h 1797617"/>
              <a:gd name="T10" fmla="*/ 921922 w 1555844"/>
              <a:gd name="T11" fmla="*/ 252000 h 1797617"/>
              <a:gd name="T12" fmla="*/ 879372 w 1555844"/>
              <a:gd name="T13" fmla="*/ 252000 h 1797617"/>
              <a:gd name="T14" fmla="*/ 934700 w 1555844"/>
              <a:gd name="T15" fmla="*/ 257578 h 1797617"/>
              <a:gd name="T16" fmla="*/ 1555844 w 1555844"/>
              <a:gd name="T17" fmla="*/ 1019695 h 1797617"/>
              <a:gd name="T18" fmla="*/ 777922 w 1555844"/>
              <a:gd name="T19" fmla="*/ 1797617 h 1797617"/>
              <a:gd name="T20" fmla="*/ 0 w 1555844"/>
              <a:gd name="T21" fmla="*/ 1019695 h 179761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5844"/>
              <a:gd name="T34" fmla="*/ 0 h 1797617"/>
              <a:gd name="T35" fmla="*/ 1555844 w 1555844"/>
              <a:gd name="T36" fmla="*/ 1797617 h 1797617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5844" h="1797617">
                <a:moveTo>
                  <a:pt x="0" y="1019695"/>
                </a:moveTo>
                <a:cubicBezTo>
                  <a:pt x="0" y="643765"/>
                  <a:pt x="266658" y="330116"/>
                  <a:pt x="621144" y="257578"/>
                </a:cubicBezTo>
                <a:lnTo>
                  <a:pt x="676472" y="252000"/>
                </a:lnTo>
                <a:lnTo>
                  <a:pt x="633922" y="252000"/>
                </a:lnTo>
                <a:lnTo>
                  <a:pt x="777922" y="0"/>
                </a:lnTo>
                <a:lnTo>
                  <a:pt x="921922" y="252000"/>
                </a:lnTo>
                <a:lnTo>
                  <a:pt x="879372" y="252000"/>
                </a:lnTo>
                <a:lnTo>
                  <a:pt x="934700" y="257578"/>
                </a:lnTo>
                <a:cubicBezTo>
                  <a:pt x="1289186" y="330116"/>
                  <a:pt x="1555844" y="643765"/>
                  <a:pt x="1555844" y="1019695"/>
                </a:cubicBezTo>
                <a:cubicBezTo>
                  <a:pt x="1555844" y="1449329"/>
                  <a:pt x="1207556" y="1797617"/>
                  <a:pt x="777922" y="1797617"/>
                </a:cubicBezTo>
                <a:cubicBezTo>
                  <a:pt x="348288" y="1797617"/>
                  <a:pt x="0" y="1449329"/>
                  <a:pt x="0" y="1019695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2" name="文本框 73"/>
          <p:cNvSpPr>
            <a:spLocks noChangeArrowheads="1"/>
          </p:cNvSpPr>
          <p:nvPr/>
        </p:nvSpPr>
        <p:spPr bwMode="auto">
          <a:xfrm>
            <a:off x="4064552" y="4416833"/>
            <a:ext cx="89010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02</a:t>
            </a:r>
            <a:endParaRPr lang="zh-CN" altLang="en-US" sz="40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3" name="文本框 75"/>
          <p:cNvSpPr>
            <a:spLocks noChangeArrowheads="1"/>
          </p:cNvSpPr>
          <p:nvPr/>
        </p:nvSpPr>
        <p:spPr bwMode="auto">
          <a:xfrm>
            <a:off x="3965310" y="5091664"/>
            <a:ext cx="1590892" cy="458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lnSpc>
                <a:spcPts val="333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rPr>
              <a:t>浏览菜单</a:t>
            </a:r>
            <a:endParaRPr lang="zh-CN" altLang="en-US" sz="16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4" name="任意多边形 69"/>
          <p:cNvSpPr>
            <a:spLocks noChangeArrowheads="1"/>
          </p:cNvSpPr>
          <p:nvPr/>
        </p:nvSpPr>
        <p:spPr bwMode="auto">
          <a:xfrm rot="13762846">
            <a:off x="4169896" y="1314441"/>
            <a:ext cx="1734408" cy="2003119"/>
          </a:xfrm>
          <a:custGeom>
            <a:avLst/>
            <a:gdLst>
              <a:gd name="T0" fmla="*/ 0 w 1555844"/>
              <a:gd name="T1" fmla="*/ 1019695 h 1797617"/>
              <a:gd name="T2" fmla="*/ 621144 w 1555844"/>
              <a:gd name="T3" fmla="*/ 257578 h 1797617"/>
              <a:gd name="T4" fmla="*/ 676472 w 1555844"/>
              <a:gd name="T5" fmla="*/ 252000 h 1797617"/>
              <a:gd name="T6" fmla="*/ 633922 w 1555844"/>
              <a:gd name="T7" fmla="*/ 252000 h 1797617"/>
              <a:gd name="T8" fmla="*/ 777922 w 1555844"/>
              <a:gd name="T9" fmla="*/ 0 h 1797617"/>
              <a:gd name="T10" fmla="*/ 921922 w 1555844"/>
              <a:gd name="T11" fmla="*/ 252000 h 1797617"/>
              <a:gd name="T12" fmla="*/ 879372 w 1555844"/>
              <a:gd name="T13" fmla="*/ 252000 h 1797617"/>
              <a:gd name="T14" fmla="*/ 934700 w 1555844"/>
              <a:gd name="T15" fmla="*/ 257578 h 1797617"/>
              <a:gd name="T16" fmla="*/ 1555844 w 1555844"/>
              <a:gd name="T17" fmla="*/ 1019695 h 1797617"/>
              <a:gd name="T18" fmla="*/ 777922 w 1555844"/>
              <a:gd name="T19" fmla="*/ 1797617 h 1797617"/>
              <a:gd name="T20" fmla="*/ 0 w 1555844"/>
              <a:gd name="T21" fmla="*/ 1019695 h 179761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5844"/>
              <a:gd name="T34" fmla="*/ 0 h 1797617"/>
              <a:gd name="T35" fmla="*/ 1555844 w 1555844"/>
              <a:gd name="T36" fmla="*/ 1797617 h 1797617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5844" h="1797617">
                <a:moveTo>
                  <a:pt x="0" y="1019695"/>
                </a:moveTo>
                <a:cubicBezTo>
                  <a:pt x="0" y="643765"/>
                  <a:pt x="266658" y="330116"/>
                  <a:pt x="621144" y="257578"/>
                </a:cubicBezTo>
                <a:lnTo>
                  <a:pt x="676472" y="252000"/>
                </a:lnTo>
                <a:lnTo>
                  <a:pt x="633922" y="252000"/>
                </a:lnTo>
                <a:lnTo>
                  <a:pt x="777922" y="0"/>
                </a:lnTo>
                <a:lnTo>
                  <a:pt x="921922" y="252000"/>
                </a:lnTo>
                <a:lnTo>
                  <a:pt x="879372" y="252000"/>
                </a:lnTo>
                <a:lnTo>
                  <a:pt x="934700" y="257578"/>
                </a:lnTo>
                <a:cubicBezTo>
                  <a:pt x="1289186" y="330116"/>
                  <a:pt x="1555844" y="643765"/>
                  <a:pt x="1555844" y="1019695"/>
                </a:cubicBezTo>
                <a:cubicBezTo>
                  <a:pt x="1555844" y="1449329"/>
                  <a:pt x="1207556" y="1797617"/>
                  <a:pt x="777922" y="1797617"/>
                </a:cubicBezTo>
                <a:cubicBezTo>
                  <a:pt x="348288" y="1797617"/>
                  <a:pt x="0" y="1449329"/>
                  <a:pt x="0" y="1019695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5" name="文本框 76"/>
          <p:cNvSpPr>
            <a:spLocks noChangeArrowheads="1"/>
          </p:cNvSpPr>
          <p:nvPr/>
        </p:nvSpPr>
        <p:spPr bwMode="auto">
          <a:xfrm>
            <a:off x="4444716" y="1529716"/>
            <a:ext cx="89010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01</a:t>
            </a:r>
            <a:endParaRPr lang="zh-CN" altLang="en-US" sz="40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6" name="文本框 78"/>
          <p:cNvSpPr>
            <a:spLocks noChangeArrowheads="1"/>
          </p:cNvSpPr>
          <p:nvPr/>
        </p:nvSpPr>
        <p:spPr bwMode="auto">
          <a:xfrm>
            <a:off x="4347002" y="2204548"/>
            <a:ext cx="1590892" cy="458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lnSpc>
                <a:spcPts val="333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rPr>
              <a:t>首页</a:t>
            </a:r>
            <a:endParaRPr lang="zh-CN" altLang="en-US" sz="16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7" name="任意多边形 70"/>
          <p:cNvSpPr>
            <a:spLocks noChangeArrowheads="1"/>
          </p:cNvSpPr>
          <p:nvPr/>
        </p:nvSpPr>
        <p:spPr bwMode="auto">
          <a:xfrm rot="13762846">
            <a:off x="9214335" y="1314441"/>
            <a:ext cx="1734408" cy="2003119"/>
          </a:xfrm>
          <a:custGeom>
            <a:avLst/>
            <a:gdLst>
              <a:gd name="T0" fmla="*/ 0 w 1555844"/>
              <a:gd name="T1" fmla="*/ 1019695 h 1797617"/>
              <a:gd name="T2" fmla="*/ 621144 w 1555844"/>
              <a:gd name="T3" fmla="*/ 257578 h 1797617"/>
              <a:gd name="T4" fmla="*/ 676472 w 1555844"/>
              <a:gd name="T5" fmla="*/ 252000 h 1797617"/>
              <a:gd name="T6" fmla="*/ 633922 w 1555844"/>
              <a:gd name="T7" fmla="*/ 252000 h 1797617"/>
              <a:gd name="T8" fmla="*/ 777922 w 1555844"/>
              <a:gd name="T9" fmla="*/ 0 h 1797617"/>
              <a:gd name="T10" fmla="*/ 921922 w 1555844"/>
              <a:gd name="T11" fmla="*/ 252000 h 1797617"/>
              <a:gd name="T12" fmla="*/ 879372 w 1555844"/>
              <a:gd name="T13" fmla="*/ 252000 h 1797617"/>
              <a:gd name="T14" fmla="*/ 934700 w 1555844"/>
              <a:gd name="T15" fmla="*/ 257578 h 1797617"/>
              <a:gd name="T16" fmla="*/ 1555844 w 1555844"/>
              <a:gd name="T17" fmla="*/ 1019695 h 1797617"/>
              <a:gd name="T18" fmla="*/ 777922 w 1555844"/>
              <a:gd name="T19" fmla="*/ 1797617 h 1797617"/>
              <a:gd name="T20" fmla="*/ 0 w 1555844"/>
              <a:gd name="T21" fmla="*/ 1019695 h 179761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5844"/>
              <a:gd name="T34" fmla="*/ 0 h 1797617"/>
              <a:gd name="T35" fmla="*/ 1555844 w 1555844"/>
              <a:gd name="T36" fmla="*/ 1797617 h 1797617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5844" h="1797617">
                <a:moveTo>
                  <a:pt x="0" y="1019695"/>
                </a:moveTo>
                <a:cubicBezTo>
                  <a:pt x="0" y="643765"/>
                  <a:pt x="266658" y="330116"/>
                  <a:pt x="621144" y="257578"/>
                </a:cubicBezTo>
                <a:lnTo>
                  <a:pt x="676472" y="252000"/>
                </a:lnTo>
                <a:lnTo>
                  <a:pt x="633922" y="252000"/>
                </a:lnTo>
                <a:lnTo>
                  <a:pt x="777922" y="0"/>
                </a:lnTo>
                <a:lnTo>
                  <a:pt x="921922" y="252000"/>
                </a:lnTo>
                <a:lnTo>
                  <a:pt x="879372" y="252000"/>
                </a:lnTo>
                <a:lnTo>
                  <a:pt x="934700" y="257578"/>
                </a:lnTo>
                <a:cubicBezTo>
                  <a:pt x="1289186" y="330116"/>
                  <a:pt x="1555844" y="643765"/>
                  <a:pt x="1555844" y="1019695"/>
                </a:cubicBezTo>
                <a:cubicBezTo>
                  <a:pt x="1555844" y="1449329"/>
                  <a:pt x="1207556" y="1797617"/>
                  <a:pt x="777922" y="1797617"/>
                </a:cubicBezTo>
                <a:cubicBezTo>
                  <a:pt x="348288" y="1797617"/>
                  <a:pt x="0" y="1449329"/>
                  <a:pt x="0" y="1019695"/>
                </a:cubicBezTo>
                <a:close/>
              </a:path>
            </a:pathLst>
          </a:custGeom>
          <a:noFill/>
          <a:ln w="19050" cap="flat" cmpd="sng">
            <a:solidFill>
              <a:schemeClr val="tx1"/>
            </a:solidFill>
            <a:bevel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8" name="文本框 79"/>
          <p:cNvSpPr>
            <a:spLocks noChangeArrowheads="1"/>
          </p:cNvSpPr>
          <p:nvPr/>
        </p:nvSpPr>
        <p:spPr bwMode="auto">
          <a:xfrm>
            <a:off x="9486101" y="1529716"/>
            <a:ext cx="89010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03</a:t>
            </a:r>
            <a:endParaRPr lang="zh-CN" altLang="en-US" sz="40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9" name="文本框 81"/>
          <p:cNvSpPr>
            <a:spLocks noChangeArrowheads="1"/>
          </p:cNvSpPr>
          <p:nvPr/>
        </p:nvSpPr>
        <p:spPr bwMode="auto">
          <a:xfrm>
            <a:off x="9388387" y="2204548"/>
            <a:ext cx="1590892" cy="458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lnSpc>
                <a:spcPts val="333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rPr>
              <a:t>个人</a:t>
            </a:r>
            <a:endParaRPr lang="zh-CN" altLang="en-US" sz="16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40" name="任意多边形 72"/>
          <p:cNvSpPr>
            <a:spLocks noChangeArrowheads="1"/>
          </p:cNvSpPr>
          <p:nvPr/>
        </p:nvSpPr>
        <p:spPr bwMode="auto">
          <a:xfrm rot="13762846" flipH="1" flipV="1">
            <a:off x="9073872" y="4056515"/>
            <a:ext cx="1734408" cy="2003119"/>
          </a:xfrm>
          <a:custGeom>
            <a:avLst/>
            <a:gdLst>
              <a:gd name="T0" fmla="*/ 0 w 1555844"/>
              <a:gd name="T1" fmla="*/ 1019695 h 1797617"/>
              <a:gd name="T2" fmla="*/ 621144 w 1555844"/>
              <a:gd name="T3" fmla="*/ 257578 h 1797617"/>
              <a:gd name="T4" fmla="*/ 676472 w 1555844"/>
              <a:gd name="T5" fmla="*/ 252000 h 1797617"/>
              <a:gd name="T6" fmla="*/ 633922 w 1555844"/>
              <a:gd name="T7" fmla="*/ 252000 h 1797617"/>
              <a:gd name="T8" fmla="*/ 777922 w 1555844"/>
              <a:gd name="T9" fmla="*/ 0 h 1797617"/>
              <a:gd name="T10" fmla="*/ 921922 w 1555844"/>
              <a:gd name="T11" fmla="*/ 252000 h 1797617"/>
              <a:gd name="T12" fmla="*/ 879372 w 1555844"/>
              <a:gd name="T13" fmla="*/ 252000 h 1797617"/>
              <a:gd name="T14" fmla="*/ 934700 w 1555844"/>
              <a:gd name="T15" fmla="*/ 257578 h 1797617"/>
              <a:gd name="T16" fmla="*/ 1555844 w 1555844"/>
              <a:gd name="T17" fmla="*/ 1019695 h 1797617"/>
              <a:gd name="T18" fmla="*/ 777922 w 1555844"/>
              <a:gd name="T19" fmla="*/ 1797617 h 1797617"/>
              <a:gd name="T20" fmla="*/ 0 w 1555844"/>
              <a:gd name="T21" fmla="*/ 1019695 h 179761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5844"/>
              <a:gd name="T34" fmla="*/ 0 h 1797617"/>
              <a:gd name="T35" fmla="*/ 1555844 w 1555844"/>
              <a:gd name="T36" fmla="*/ 1797617 h 1797617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5844" h="1797617">
                <a:moveTo>
                  <a:pt x="0" y="1019695"/>
                </a:moveTo>
                <a:cubicBezTo>
                  <a:pt x="0" y="643765"/>
                  <a:pt x="266658" y="330116"/>
                  <a:pt x="621144" y="257578"/>
                </a:cubicBezTo>
                <a:lnTo>
                  <a:pt x="676472" y="252000"/>
                </a:lnTo>
                <a:lnTo>
                  <a:pt x="633922" y="252000"/>
                </a:lnTo>
                <a:lnTo>
                  <a:pt x="777922" y="0"/>
                </a:lnTo>
                <a:lnTo>
                  <a:pt x="921922" y="252000"/>
                </a:lnTo>
                <a:lnTo>
                  <a:pt x="879372" y="252000"/>
                </a:lnTo>
                <a:lnTo>
                  <a:pt x="934700" y="257578"/>
                </a:lnTo>
                <a:cubicBezTo>
                  <a:pt x="1289186" y="330116"/>
                  <a:pt x="1555844" y="643765"/>
                  <a:pt x="1555844" y="1019695"/>
                </a:cubicBezTo>
                <a:cubicBezTo>
                  <a:pt x="1555844" y="1449329"/>
                  <a:pt x="1207556" y="1797617"/>
                  <a:pt x="777922" y="1797617"/>
                </a:cubicBezTo>
                <a:cubicBezTo>
                  <a:pt x="348288" y="1797617"/>
                  <a:pt x="0" y="1449329"/>
                  <a:pt x="0" y="1019695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41" name="文本框 82"/>
          <p:cNvSpPr>
            <a:spLocks noChangeArrowheads="1"/>
          </p:cNvSpPr>
          <p:nvPr/>
        </p:nvSpPr>
        <p:spPr bwMode="auto">
          <a:xfrm>
            <a:off x="9154793" y="4416833"/>
            <a:ext cx="89010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04</a:t>
            </a:r>
            <a:endParaRPr lang="zh-CN" altLang="en-US" sz="40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42" name="文本框 84"/>
          <p:cNvSpPr>
            <a:spLocks noChangeArrowheads="1"/>
          </p:cNvSpPr>
          <p:nvPr/>
        </p:nvSpPr>
        <p:spPr bwMode="auto">
          <a:xfrm>
            <a:off x="9055553" y="5091664"/>
            <a:ext cx="1590892" cy="458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lnSpc>
                <a:spcPts val="333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rPr>
              <a:t>帮助</a:t>
            </a:r>
            <a:endParaRPr lang="zh-CN" altLang="en-US" sz="16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568442" y="319365"/>
            <a:ext cx="1378636" cy="420884"/>
            <a:chOff x="568442" y="319364"/>
            <a:chExt cx="1378641" cy="420885"/>
          </a:xfrm>
        </p:grpSpPr>
        <p:sp>
          <p:nvSpPr>
            <p:cNvPr id="44" name="文本框 23"/>
            <p:cNvSpPr txBox="1"/>
            <p:nvPr/>
          </p:nvSpPr>
          <p:spPr>
            <a:xfrm>
              <a:off x="665958" y="319364"/>
              <a:ext cx="1281125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导航内容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2000">
        <p14:doors dir="vert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809720" y="2770183"/>
            <a:ext cx="3714776" cy="53117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  <a:defRPr/>
            </a:pPr>
            <a:r>
              <a:rPr lang="zh-CN" altLang="en-US" sz="2735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rPr>
              <a:t>轮播</a:t>
            </a:r>
            <a:r>
              <a:rPr lang="zh-CN" altLang="en-US" sz="2735" b="1" dirty="0" smtClean="0">
                <a:solidFill>
                  <a:srgbClr val="262626"/>
                </a:solidFill>
                <a:latin typeface="宋体" panose="02010600030101010101" pitchFamily="2" charset="-122"/>
                <a:cs typeface="+mn-ea"/>
              </a:rPr>
              <a:t>图及推荐</a:t>
            </a:r>
            <a:endParaRPr lang="en-US" altLang="zh-CN" sz="2735" b="1" dirty="0">
              <a:solidFill>
                <a:srgbClr val="262626"/>
              </a:solidFill>
              <a:latin typeface="宋体" panose="02010600030101010101" pitchFamily="2" charset="-122"/>
              <a:cs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68442" y="319365"/>
            <a:ext cx="830409" cy="420884"/>
            <a:chOff x="568442" y="319364"/>
            <a:chExt cx="830412" cy="420885"/>
          </a:xfrm>
        </p:grpSpPr>
        <p:sp>
          <p:nvSpPr>
            <p:cNvPr id="25" name="文本框 23"/>
            <p:cNvSpPr txBox="1"/>
            <p:nvPr/>
          </p:nvSpPr>
          <p:spPr>
            <a:xfrm>
              <a:off x="665958" y="319364"/>
              <a:ext cx="732896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>
                  <a:solidFill>
                    <a:schemeClr val="bg2"/>
                  </a:solidFill>
                  <a:latin typeface="+mn-ea"/>
                  <a:cs typeface="+mn-ea"/>
                </a:rPr>
                <a:t>首页</a:t>
              </a:r>
            </a:p>
          </p:txBody>
        </p:sp>
        <p:sp>
          <p:nvSpPr>
            <p:cNvPr id="26" name="等腰三角形 2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809720" y="3690551"/>
            <a:ext cx="58571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	</a:t>
            </a:r>
            <a:r>
              <a:rPr lang="zh-CN" altLang="en-US" dirty="0" smtClean="0"/>
              <a:t>实现热销菜品轮播，并根据后台评论数据进行更换图片或由管理员进行安排。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在轮播图下方放热销菜品或活动信息。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2000">
        <p14:switch dir="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-140043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6237960" y="1121098"/>
            <a:ext cx="4658573" cy="4612159"/>
            <a:chOff x="4932040" y="1428672"/>
            <a:chExt cx="2534959" cy="2509703"/>
          </a:xfrm>
        </p:grpSpPr>
        <p:grpSp>
          <p:nvGrpSpPr>
            <p:cNvPr id="15" name="Group 13"/>
            <p:cNvGrpSpPr/>
            <p:nvPr/>
          </p:nvGrpSpPr>
          <p:grpSpPr bwMode="auto">
            <a:xfrm>
              <a:off x="4932040" y="1428672"/>
              <a:ext cx="2534959" cy="2509703"/>
              <a:chOff x="1541" y="968"/>
              <a:chExt cx="2710" cy="2683"/>
            </a:xfrm>
          </p:grpSpPr>
          <p:sp>
            <p:nvSpPr>
              <p:cNvPr id="20" name="Freeform 35"/>
              <p:cNvSpPr/>
              <p:nvPr/>
            </p:nvSpPr>
            <p:spPr bwMode="gray">
              <a:xfrm>
                <a:off x="2754" y="968"/>
                <a:ext cx="1497" cy="1497"/>
              </a:xfrm>
              <a:custGeom>
                <a:avLst/>
                <a:gdLst>
                  <a:gd name="T0" fmla="*/ 2147483647 w 1016"/>
                  <a:gd name="T1" fmla="*/ 0 h 1016"/>
                  <a:gd name="T2" fmla="*/ 0 w 1016"/>
                  <a:gd name="T3" fmla="*/ 2147483647 h 1016"/>
                  <a:gd name="T4" fmla="*/ 0 w 1016"/>
                  <a:gd name="T5" fmla="*/ 2147483647 h 1016"/>
                  <a:gd name="T6" fmla="*/ 2147483647 w 1016"/>
                  <a:gd name="T7" fmla="*/ 2147483647 h 1016"/>
                  <a:gd name="T8" fmla="*/ 2147483647 w 1016"/>
                  <a:gd name="T9" fmla="*/ 2147483647 h 1016"/>
                  <a:gd name="T10" fmla="*/ 2147483647 w 1016"/>
                  <a:gd name="T11" fmla="*/ 0 h 10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16"/>
                  <a:gd name="T19" fmla="*/ 0 h 1016"/>
                  <a:gd name="T20" fmla="*/ 1016 w 1016"/>
                  <a:gd name="T21" fmla="*/ 1016 h 10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16" h="1016">
                    <a:moveTo>
                      <a:pt x="508" y="0"/>
                    </a:moveTo>
                    <a:cubicBezTo>
                      <a:pt x="227" y="0"/>
                      <a:pt x="0" y="227"/>
                      <a:pt x="0" y="508"/>
                    </a:cubicBezTo>
                    <a:cubicBezTo>
                      <a:pt x="0" y="1016"/>
                      <a:pt x="0" y="1016"/>
                      <a:pt x="0" y="1016"/>
                    </a:cubicBezTo>
                    <a:cubicBezTo>
                      <a:pt x="508" y="1016"/>
                      <a:pt x="508" y="1016"/>
                      <a:pt x="508" y="1016"/>
                    </a:cubicBezTo>
                    <a:cubicBezTo>
                      <a:pt x="789" y="1016"/>
                      <a:pt x="1016" y="789"/>
                      <a:pt x="1016" y="508"/>
                    </a:cubicBezTo>
                    <a:cubicBezTo>
                      <a:pt x="1016" y="227"/>
                      <a:pt x="789" y="0"/>
                      <a:pt x="508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465" kern="0">
                  <a:solidFill>
                    <a:schemeClr val="bg1"/>
                  </a:solidFill>
                  <a:latin typeface="宋体" panose="02010600030101010101" pitchFamily="2" charset="-122"/>
                  <a:cs typeface="+mn-ea"/>
                </a:endParaRPr>
              </a:p>
            </p:txBody>
          </p:sp>
          <p:sp>
            <p:nvSpPr>
              <p:cNvPr id="21" name="Freeform 36"/>
              <p:cNvSpPr/>
              <p:nvPr/>
            </p:nvSpPr>
            <p:spPr bwMode="gray">
              <a:xfrm rot="5400000">
                <a:off x="2753" y="2574"/>
                <a:ext cx="1077" cy="1077"/>
              </a:xfrm>
              <a:custGeom>
                <a:avLst/>
                <a:gdLst>
                  <a:gd name="T0" fmla="*/ 2147483647 w 1016"/>
                  <a:gd name="T1" fmla="*/ 0 h 1016"/>
                  <a:gd name="T2" fmla="*/ 0 w 1016"/>
                  <a:gd name="T3" fmla="*/ 2147483647 h 1016"/>
                  <a:gd name="T4" fmla="*/ 0 w 1016"/>
                  <a:gd name="T5" fmla="*/ 2147483647 h 1016"/>
                  <a:gd name="T6" fmla="*/ 2147483647 w 1016"/>
                  <a:gd name="T7" fmla="*/ 2147483647 h 1016"/>
                  <a:gd name="T8" fmla="*/ 2147483647 w 1016"/>
                  <a:gd name="T9" fmla="*/ 2147483647 h 1016"/>
                  <a:gd name="T10" fmla="*/ 2147483647 w 1016"/>
                  <a:gd name="T11" fmla="*/ 0 h 10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16"/>
                  <a:gd name="T19" fmla="*/ 0 h 1016"/>
                  <a:gd name="T20" fmla="*/ 1016 w 1016"/>
                  <a:gd name="T21" fmla="*/ 1016 h 10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16" h="1016">
                    <a:moveTo>
                      <a:pt x="508" y="0"/>
                    </a:moveTo>
                    <a:cubicBezTo>
                      <a:pt x="227" y="0"/>
                      <a:pt x="0" y="227"/>
                      <a:pt x="0" y="508"/>
                    </a:cubicBezTo>
                    <a:cubicBezTo>
                      <a:pt x="0" y="1016"/>
                      <a:pt x="0" y="1016"/>
                      <a:pt x="0" y="1016"/>
                    </a:cubicBezTo>
                    <a:cubicBezTo>
                      <a:pt x="508" y="1016"/>
                      <a:pt x="508" y="1016"/>
                      <a:pt x="508" y="1016"/>
                    </a:cubicBezTo>
                    <a:cubicBezTo>
                      <a:pt x="789" y="1016"/>
                      <a:pt x="1016" y="789"/>
                      <a:pt x="1016" y="508"/>
                    </a:cubicBezTo>
                    <a:cubicBezTo>
                      <a:pt x="1016" y="227"/>
                      <a:pt x="789" y="0"/>
                      <a:pt x="508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465" kern="0">
                  <a:solidFill>
                    <a:schemeClr val="bg1"/>
                  </a:solidFill>
                  <a:latin typeface="宋体" panose="02010600030101010101" pitchFamily="2" charset="-122"/>
                  <a:cs typeface="+mn-ea"/>
                </a:endParaRPr>
              </a:p>
            </p:txBody>
          </p:sp>
          <p:sp>
            <p:nvSpPr>
              <p:cNvPr id="22" name="Freeform 37"/>
              <p:cNvSpPr/>
              <p:nvPr/>
            </p:nvSpPr>
            <p:spPr bwMode="gray">
              <a:xfrm rot="10800000">
                <a:off x="1544" y="2574"/>
                <a:ext cx="1077" cy="1077"/>
              </a:xfrm>
              <a:custGeom>
                <a:avLst/>
                <a:gdLst>
                  <a:gd name="T0" fmla="*/ 2147483647 w 1016"/>
                  <a:gd name="T1" fmla="*/ 0 h 1016"/>
                  <a:gd name="T2" fmla="*/ 0 w 1016"/>
                  <a:gd name="T3" fmla="*/ 2147483647 h 1016"/>
                  <a:gd name="T4" fmla="*/ 0 w 1016"/>
                  <a:gd name="T5" fmla="*/ 2147483647 h 1016"/>
                  <a:gd name="T6" fmla="*/ 2147483647 w 1016"/>
                  <a:gd name="T7" fmla="*/ 2147483647 h 1016"/>
                  <a:gd name="T8" fmla="*/ 2147483647 w 1016"/>
                  <a:gd name="T9" fmla="*/ 2147483647 h 1016"/>
                  <a:gd name="T10" fmla="*/ 2147483647 w 1016"/>
                  <a:gd name="T11" fmla="*/ 0 h 10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16"/>
                  <a:gd name="T19" fmla="*/ 0 h 1016"/>
                  <a:gd name="T20" fmla="*/ 1016 w 1016"/>
                  <a:gd name="T21" fmla="*/ 1016 h 10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16" h="1016">
                    <a:moveTo>
                      <a:pt x="508" y="0"/>
                    </a:moveTo>
                    <a:cubicBezTo>
                      <a:pt x="227" y="0"/>
                      <a:pt x="0" y="227"/>
                      <a:pt x="0" y="508"/>
                    </a:cubicBezTo>
                    <a:cubicBezTo>
                      <a:pt x="0" y="1016"/>
                      <a:pt x="0" y="1016"/>
                      <a:pt x="0" y="1016"/>
                    </a:cubicBezTo>
                    <a:cubicBezTo>
                      <a:pt x="508" y="1016"/>
                      <a:pt x="508" y="1016"/>
                      <a:pt x="508" y="1016"/>
                    </a:cubicBezTo>
                    <a:cubicBezTo>
                      <a:pt x="789" y="1016"/>
                      <a:pt x="1016" y="789"/>
                      <a:pt x="1016" y="508"/>
                    </a:cubicBezTo>
                    <a:cubicBezTo>
                      <a:pt x="1016" y="227"/>
                      <a:pt x="789" y="0"/>
                      <a:pt x="508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465" kern="0">
                  <a:solidFill>
                    <a:schemeClr val="bg1"/>
                  </a:solidFill>
                  <a:latin typeface="宋体" panose="02010600030101010101" pitchFamily="2" charset="-122"/>
                  <a:cs typeface="+mn-ea"/>
                </a:endParaRPr>
              </a:p>
            </p:txBody>
          </p:sp>
          <p:sp>
            <p:nvSpPr>
              <p:cNvPr id="23" name="Freeform 38"/>
              <p:cNvSpPr/>
              <p:nvPr/>
            </p:nvSpPr>
            <p:spPr bwMode="gray">
              <a:xfrm rot="-5400000">
                <a:off x="1541" y="1397"/>
                <a:ext cx="1077" cy="1077"/>
              </a:xfrm>
              <a:custGeom>
                <a:avLst/>
                <a:gdLst>
                  <a:gd name="T0" fmla="*/ 2147483647 w 1016"/>
                  <a:gd name="T1" fmla="*/ 0 h 1016"/>
                  <a:gd name="T2" fmla="*/ 0 w 1016"/>
                  <a:gd name="T3" fmla="*/ 2147483647 h 1016"/>
                  <a:gd name="T4" fmla="*/ 0 w 1016"/>
                  <a:gd name="T5" fmla="*/ 2147483647 h 1016"/>
                  <a:gd name="T6" fmla="*/ 2147483647 w 1016"/>
                  <a:gd name="T7" fmla="*/ 2147483647 h 1016"/>
                  <a:gd name="T8" fmla="*/ 2147483647 w 1016"/>
                  <a:gd name="T9" fmla="*/ 2147483647 h 1016"/>
                  <a:gd name="T10" fmla="*/ 2147483647 w 1016"/>
                  <a:gd name="T11" fmla="*/ 0 h 10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16"/>
                  <a:gd name="T19" fmla="*/ 0 h 1016"/>
                  <a:gd name="T20" fmla="*/ 1016 w 1016"/>
                  <a:gd name="T21" fmla="*/ 1016 h 10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16" h="1016">
                    <a:moveTo>
                      <a:pt x="508" y="0"/>
                    </a:moveTo>
                    <a:cubicBezTo>
                      <a:pt x="227" y="0"/>
                      <a:pt x="0" y="227"/>
                      <a:pt x="0" y="508"/>
                    </a:cubicBezTo>
                    <a:cubicBezTo>
                      <a:pt x="0" y="1016"/>
                      <a:pt x="0" y="1016"/>
                      <a:pt x="0" y="1016"/>
                    </a:cubicBezTo>
                    <a:cubicBezTo>
                      <a:pt x="508" y="1016"/>
                      <a:pt x="508" y="1016"/>
                      <a:pt x="508" y="1016"/>
                    </a:cubicBezTo>
                    <a:cubicBezTo>
                      <a:pt x="789" y="1016"/>
                      <a:pt x="1016" y="789"/>
                      <a:pt x="1016" y="508"/>
                    </a:cubicBezTo>
                    <a:cubicBezTo>
                      <a:pt x="1016" y="227"/>
                      <a:pt x="789" y="0"/>
                      <a:pt x="508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465" kern="0">
                  <a:solidFill>
                    <a:schemeClr val="bg1"/>
                  </a:solidFill>
                  <a:latin typeface="宋体" panose="02010600030101010101" pitchFamily="2" charset="-122"/>
                  <a:cs typeface="+mn-ea"/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4932040" y="2316509"/>
              <a:ext cx="1061646" cy="18422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rgbClr val="262626"/>
                  </a:solidFill>
                  <a:latin typeface="宋体" panose="02010600030101010101" pitchFamily="2" charset="-122"/>
                  <a:cs typeface="+mn-ea"/>
                </a:rPr>
                <a:t>菜品单价</a:t>
              </a:r>
              <a:endParaRPr lang="zh-CN" altLang="en-US" sz="1600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240868" y="2098222"/>
              <a:ext cx="1061646" cy="2288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135" b="1" dirty="0" smtClean="0">
                  <a:solidFill>
                    <a:srgbClr val="262626"/>
                  </a:solidFill>
                  <a:latin typeface="宋体" panose="02010600030101010101" pitchFamily="2" charset="-122"/>
                  <a:cs typeface="+mn-ea"/>
                </a:rPr>
                <a:t>菜品图片</a:t>
              </a:r>
              <a:endParaRPr lang="zh-CN" altLang="en-US" sz="2135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32040" y="3220437"/>
              <a:ext cx="1061646" cy="2065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65" b="1" dirty="0" smtClean="0">
                  <a:solidFill>
                    <a:srgbClr val="262626"/>
                  </a:solidFill>
                  <a:latin typeface="宋体" panose="02010600030101010101" pitchFamily="2" charset="-122"/>
                  <a:cs typeface="+mn-ea"/>
                </a:rPr>
                <a:t>菜品数量增减</a:t>
              </a:r>
              <a:endParaRPr lang="zh-CN" altLang="en-US" sz="1865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062829" y="3382858"/>
              <a:ext cx="1061646" cy="2065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65" b="1" dirty="0" smtClean="0">
                  <a:solidFill>
                    <a:srgbClr val="262626"/>
                  </a:solidFill>
                  <a:latin typeface="宋体" panose="02010600030101010101" pitchFamily="2" charset="-122"/>
                  <a:cs typeface="+mn-ea"/>
                </a:rPr>
                <a:t>菜品名称</a:t>
              </a:r>
              <a:endParaRPr lang="zh-CN" altLang="en-US" sz="1865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1809720" y="2770183"/>
            <a:ext cx="3714776" cy="10861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  <a:defRPr/>
            </a:pPr>
            <a:r>
              <a:rPr lang="zh-CN" altLang="en-US" sz="2735" b="1" dirty="0" smtClean="0">
                <a:solidFill>
                  <a:srgbClr val="262626"/>
                </a:solidFill>
                <a:latin typeface="宋体" panose="02010600030101010101" pitchFamily="2" charset="-122"/>
                <a:cs typeface="+mn-ea"/>
              </a:rPr>
              <a:t>根据后台数据显示菜品</a:t>
            </a:r>
          </a:p>
          <a:p>
            <a:pPr>
              <a:lnSpc>
                <a:spcPct val="114000"/>
              </a:lnSpc>
              <a:defRPr/>
            </a:pPr>
            <a:r>
              <a:rPr lang="zh-CN" altLang="en-US" sz="1465" b="1" dirty="0" smtClean="0">
                <a:solidFill>
                  <a:srgbClr val="262626"/>
                </a:solidFill>
                <a:latin typeface="宋体" panose="02010600030101010101" pitchFamily="2" charset="-122"/>
                <a:cs typeface="+mn-ea"/>
              </a:rPr>
              <a:t>实现菜品数量增减</a:t>
            </a:r>
            <a:endParaRPr lang="en-US" altLang="zh-CN" sz="1465" b="1" dirty="0" smtClean="0">
              <a:solidFill>
                <a:srgbClr val="262626"/>
              </a:solidFill>
              <a:latin typeface="宋体" panose="02010600030101010101" pitchFamily="2" charset="-122"/>
              <a:cs typeface="+mn-ea"/>
            </a:endParaRPr>
          </a:p>
          <a:p>
            <a:pPr>
              <a:lnSpc>
                <a:spcPct val="114000"/>
              </a:lnSpc>
              <a:defRPr/>
            </a:pPr>
            <a:r>
              <a:rPr lang="zh-CN" altLang="en-US" sz="1465" b="1" dirty="0" smtClean="0">
                <a:solidFill>
                  <a:srgbClr val="262626"/>
                </a:solidFill>
                <a:latin typeface="宋体" panose="02010600030101010101" pitchFamily="2" charset="-122"/>
                <a:cs typeface="+mn-ea"/>
              </a:rPr>
              <a:t>按确定将数据添加到预订单列表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568442" y="319365"/>
            <a:ext cx="1378636" cy="420884"/>
            <a:chOff x="568442" y="319364"/>
            <a:chExt cx="1378641" cy="420885"/>
          </a:xfrm>
        </p:grpSpPr>
        <p:sp>
          <p:nvSpPr>
            <p:cNvPr id="25" name="文本框 23"/>
            <p:cNvSpPr txBox="1"/>
            <p:nvPr/>
          </p:nvSpPr>
          <p:spPr>
            <a:xfrm>
              <a:off x="665958" y="319364"/>
              <a:ext cx="1281125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菜单页面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6904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2000">
        <p14:flip dir="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-14618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" name="组合 3"/>
          <p:cNvGrpSpPr/>
          <p:nvPr/>
        </p:nvGrpSpPr>
        <p:grpSpPr bwMode="auto">
          <a:xfrm>
            <a:off x="1694421" y="1508787"/>
            <a:ext cx="8930799" cy="3011863"/>
            <a:chOff x="0" y="0"/>
            <a:chExt cx="8388350" cy="2828925"/>
          </a:xfrm>
        </p:grpSpPr>
        <p:sp>
          <p:nvSpPr>
            <p:cNvPr id="3" name="矩形 4"/>
            <p:cNvSpPr>
              <a:spLocks noChangeArrowheads="1"/>
            </p:cNvSpPr>
            <p:nvPr/>
          </p:nvSpPr>
          <p:spPr bwMode="auto">
            <a:xfrm>
              <a:off x="2043112" y="0"/>
              <a:ext cx="2071688" cy="2828925"/>
            </a:xfrm>
            <a:custGeom>
              <a:avLst/>
              <a:gdLst>
                <a:gd name="T0" fmla="*/ 0 w 2071340"/>
                <a:gd name="T1" fmla="*/ 0 h 2828404"/>
                <a:gd name="T2" fmla="*/ 2071340 w 2071340"/>
                <a:gd name="T3" fmla="*/ 2828404 h 2828404"/>
              </a:gdLst>
              <a:ahLst/>
              <a:cxnLst/>
              <a:rect l="T0" t="T1" r="T2" b="T3"/>
              <a:pathLst>
                <a:path w="2071340" h="2828404">
                  <a:moveTo>
                    <a:pt x="0" y="0"/>
                  </a:moveTo>
                  <a:lnTo>
                    <a:pt x="2071340" y="0"/>
                  </a:lnTo>
                  <a:lnTo>
                    <a:pt x="2071340" y="902778"/>
                  </a:lnTo>
                  <a:cubicBezTo>
                    <a:pt x="1815192" y="931760"/>
                    <a:pt x="1617104" y="1149848"/>
                    <a:pt x="1617104" y="1414202"/>
                  </a:cubicBezTo>
                  <a:cubicBezTo>
                    <a:pt x="1617104" y="1678556"/>
                    <a:pt x="1815192" y="1896645"/>
                    <a:pt x="2071340" y="1925626"/>
                  </a:cubicBezTo>
                  <a:lnTo>
                    <a:pt x="2071340" y="2828404"/>
                  </a:lnTo>
                  <a:lnTo>
                    <a:pt x="0" y="2828404"/>
                  </a:lnTo>
                  <a:lnTo>
                    <a:pt x="0" y="1925626"/>
                  </a:lnTo>
                  <a:cubicBezTo>
                    <a:pt x="256148" y="1896644"/>
                    <a:pt x="454235" y="1678556"/>
                    <a:pt x="454235" y="1414202"/>
                  </a:cubicBezTo>
                  <a:cubicBezTo>
                    <a:pt x="454235" y="1149849"/>
                    <a:pt x="256148" y="931760"/>
                    <a:pt x="0" y="902779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3F3F3F"/>
              </a:solidFill>
              <a:bevel/>
            </a:ln>
          </p:spPr>
          <p:txBody>
            <a:bodyPr lIns="600000" rIns="600000" anchor="ctr"/>
            <a:lstStyle/>
            <a:p>
              <a:pPr algn="ctr">
                <a:lnSpc>
                  <a:spcPct val="150000"/>
                </a:lnSpc>
              </a:pPr>
              <a:endParaRPr lang="en-US" altLang="zh-CN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预定包厢</a:t>
              </a:r>
              <a:endParaRPr lang="en-US" altLang="zh-CN" dirty="0" smtClean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</a:endParaRPr>
            </a:p>
          </p:txBody>
        </p:sp>
        <p:sp>
          <p:nvSpPr>
            <p:cNvPr id="4" name="矩形 5"/>
            <p:cNvSpPr>
              <a:spLocks noChangeArrowheads="1"/>
            </p:cNvSpPr>
            <p:nvPr/>
          </p:nvSpPr>
          <p:spPr bwMode="auto">
            <a:xfrm>
              <a:off x="4241800" y="0"/>
              <a:ext cx="2055812" cy="2828925"/>
            </a:xfrm>
            <a:custGeom>
              <a:avLst/>
              <a:gdLst>
                <a:gd name="T0" fmla="*/ 0 w 2055564"/>
                <a:gd name="T1" fmla="*/ 0 h 2828404"/>
                <a:gd name="T2" fmla="*/ 2055564 w 2055564"/>
                <a:gd name="T3" fmla="*/ 2828404 h 2828404"/>
              </a:gdLst>
              <a:ahLst/>
              <a:cxnLst/>
              <a:rect l="T0" t="T1" r="T2" b="T3"/>
              <a:pathLst>
                <a:path w="2055564" h="2828404">
                  <a:moveTo>
                    <a:pt x="0" y="0"/>
                  </a:moveTo>
                  <a:lnTo>
                    <a:pt x="2055564" y="0"/>
                  </a:lnTo>
                  <a:lnTo>
                    <a:pt x="2055564" y="902778"/>
                  </a:lnTo>
                  <a:cubicBezTo>
                    <a:pt x="1799416" y="931760"/>
                    <a:pt x="1601328" y="1149848"/>
                    <a:pt x="1601328" y="1414202"/>
                  </a:cubicBezTo>
                  <a:cubicBezTo>
                    <a:pt x="1601328" y="1678556"/>
                    <a:pt x="1799416" y="1896645"/>
                    <a:pt x="2055564" y="1925626"/>
                  </a:cubicBezTo>
                  <a:lnTo>
                    <a:pt x="2055564" y="2828404"/>
                  </a:lnTo>
                  <a:lnTo>
                    <a:pt x="0" y="2828404"/>
                  </a:lnTo>
                  <a:lnTo>
                    <a:pt x="0" y="1925626"/>
                  </a:lnTo>
                  <a:cubicBezTo>
                    <a:pt x="256148" y="1896644"/>
                    <a:pt x="454235" y="1678556"/>
                    <a:pt x="454235" y="1414202"/>
                  </a:cubicBezTo>
                  <a:cubicBezTo>
                    <a:pt x="454235" y="1149849"/>
                    <a:pt x="256148" y="931760"/>
                    <a:pt x="0" y="902779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3F3F3F"/>
              </a:solidFill>
              <a:bevel/>
            </a:ln>
          </p:spPr>
          <p:txBody>
            <a:bodyPr lIns="600000" rIns="60000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预定菜品</a:t>
              </a:r>
              <a:endParaRPr lang="zh-CN" altLang="en-US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" name="矩形 6"/>
            <p:cNvSpPr>
              <a:spLocks noChangeArrowheads="1"/>
            </p:cNvSpPr>
            <p:nvPr/>
          </p:nvSpPr>
          <p:spPr bwMode="auto">
            <a:xfrm>
              <a:off x="6424612" y="0"/>
              <a:ext cx="1963738" cy="2828925"/>
            </a:xfrm>
            <a:custGeom>
              <a:avLst/>
              <a:gdLst>
                <a:gd name="T0" fmla="*/ 0 w 1963712"/>
                <a:gd name="T1" fmla="*/ 0 h 2828404"/>
                <a:gd name="T2" fmla="*/ 1963712 w 1963712"/>
                <a:gd name="T3" fmla="*/ 2828404 h 2828404"/>
              </a:gdLst>
              <a:ahLst/>
              <a:cxnLst/>
              <a:rect l="T0" t="T1" r="T2" b="T3"/>
              <a:pathLst>
                <a:path w="1963712" h="2828404">
                  <a:moveTo>
                    <a:pt x="0" y="0"/>
                  </a:moveTo>
                  <a:lnTo>
                    <a:pt x="1963712" y="0"/>
                  </a:lnTo>
                  <a:lnTo>
                    <a:pt x="1963712" y="2828404"/>
                  </a:lnTo>
                  <a:lnTo>
                    <a:pt x="0" y="2828404"/>
                  </a:lnTo>
                  <a:lnTo>
                    <a:pt x="0" y="1925626"/>
                  </a:lnTo>
                  <a:cubicBezTo>
                    <a:pt x="256149" y="1896645"/>
                    <a:pt x="454236" y="1678556"/>
                    <a:pt x="454236" y="1414202"/>
                  </a:cubicBezTo>
                  <a:cubicBezTo>
                    <a:pt x="454236" y="1149848"/>
                    <a:pt x="256149" y="931760"/>
                    <a:pt x="0" y="902778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3F3F3F"/>
              </a:solidFill>
              <a:bevel/>
            </a:ln>
          </p:spPr>
          <p:txBody>
            <a:bodyPr lIns="720000" rIns="24000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总价</a:t>
              </a:r>
              <a:endParaRPr lang="zh-CN" altLang="en-US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6" name="椭圆 7"/>
            <p:cNvSpPr>
              <a:spLocks noChangeArrowheads="1"/>
            </p:cNvSpPr>
            <p:nvPr/>
          </p:nvSpPr>
          <p:spPr bwMode="auto">
            <a:xfrm>
              <a:off x="1576387" y="1011238"/>
              <a:ext cx="806450" cy="806450"/>
            </a:xfrm>
            <a:prstGeom prst="ellipse">
              <a:avLst/>
            </a:prstGeom>
            <a:noFill/>
            <a:ln w="25400" cap="flat" cmpd="sng">
              <a:solidFill>
                <a:srgbClr val="3F3F3F"/>
              </a:solidFill>
              <a:bevel/>
            </a:ln>
          </p:spPr>
          <p:txBody>
            <a:bodyPr lIns="0" tIns="0" rIns="0" bIns="0" anchor="ctr"/>
            <a:lstStyle/>
            <a:p>
              <a:pPr algn="ctr">
                <a:lnSpc>
                  <a:spcPct val="120000"/>
                </a:lnSpc>
              </a:pP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</a:endParaRPr>
            </a:p>
          </p:txBody>
        </p:sp>
        <p:sp>
          <p:nvSpPr>
            <p:cNvPr id="7" name="椭圆 8"/>
            <p:cNvSpPr>
              <a:spLocks noChangeArrowheads="1"/>
            </p:cNvSpPr>
            <p:nvPr/>
          </p:nvSpPr>
          <p:spPr bwMode="auto">
            <a:xfrm>
              <a:off x="3775075" y="1011238"/>
              <a:ext cx="806450" cy="806450"/>
            </a:xfrm>
            <a:prstGeom prst="ellipse">
              <a:avLst/>
            </a:prstGeom>
            <a:noFill/>
            <a:ln w="25400" cap="flat" cmpd="sng">
              <a:solidFill>
                <a:srgbClr val="3F3F3F"/>
              </a:solidFill>
              <a:bevel/>
            </a:ln>
          </p:spPr>
          <p:txBody>
            <a:bodyPr lIns="0" tIns="0" rIns="0" bIns="0" anchor="ctr"/>
            <a:lstStyle/>
            <a:p>
              <a:pPr algn="ctr">
                <a:lnSpc>
                  <a:spcPct val="120000"/>
                </a:lnSpc>
              </a:pP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</a:endParaRPr>
            </a:p>
          </p:txBody>
        </p:sp>
        <p:sp>
          <p:nvSpPr>
            <p:cNvPr id="8" name="椭圆 9"/>
            <p:cNvSpPr>
              <a:spLocks noChangeArrowheads="1"/>
            </p:cNvSpPr>
            <p:nvPr/>
          </p:nvSpPr>
          <p:spPr bwMode="auto">
            <a:xfrm>
              <a:off x="5957887" y="1011238"/>
              <a:ext cx="806450" cy="806450"/>
            </a:xfrm>
            <a:prstGeom prst="ellipse">
              <a:avLst/>
            </a:prstGeom>
            <a:noFill/>
            <a:ln w="19050" cap="flat" cmpd="sng">
              <a:solidFill>
                <a:srgbClr val="3F3F3F"/>
              </a:solidFill>
              <a:bevel/>
            </a:ln>
          </p:spPr>
          <p:txBody>
            <a:bodyPr lIns="0" tIns="0" rIns="0" bIns="0" anchor="ctr"/>
            <a:lstStyle/>
            <a:p>
              <a:pPr algn="ctr">
                <a:lnSpc>
                  <a:spcPct val="120000"/>
                </a:lnSpc>
              </a:pP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</a:endParaRPr>
            </a:p>
          </p:txBody>
        </p:sp>
        <p:sp>
          <p:nvSpPr>
            <p:cNvPr id="9" name="矩形 3"/>
            <p:cNvSpPr>
              <a:spLocks noChangeArrowheads="1"/>
            </p:cNvSpPr>
            <p:nvPr/>
          </p:nvSpPr>
          <p:spPr bwMode="auto">
            <a:xfrm>
              <a:off x="0" y="0"/>
              <a:ext cx="1916112" cy="2828925"/>
            </a:xfrm>
            <a:custGeom>
              <a:avLst/>
              <a:gdLst>
                <a:gd name="T0" fmla="*/ 0 w 1915864"/>
                <a:gd name="T1" fmla="*/ 0 h 2828404"/>
                <a:gd name="T2" fmla="*/ 1915864 w 1915864"/>
                <a:gd name="T3" fmla="*/ 2828404 h 2828404"/>
              </a:gdLst>
              <a:ahLst/>
              <a:cxnLst/>
              <a:rect l="T0" t="T1" r="T2" b="T3"/>
              <a:pathLst>
                <a:path w="1915864" h="2828404">
                  <a:moveTo>
                    <a:pt x="0" y="0"/>
                  </a:moveTo>
                  <a:lnTo>
                    <a:pt x="1915864" y="0"/>
                  </a:lnTo>
                  <a:lnTo>
                    <a:pt x="1915864" y="902778"/>
                  </a:lnTo>
                  <a:cubicBezTo>
                    <a:pt x="1659716" y="931760"/>
                    <a:pt x="1461628" y="1149848"/>
                    <a:pt x="1461628" y="1414202"/>
                  </a:cubicBezTo>
                  <a:cubicBezTo>
                    <a:pt x="1461628" y="1678556"/>
                    <a:pt x="1659716" y="1896645"/>
                    <a:pt x="1915864" y="1925626"/>
                  </a:cubicBezTo>
                  <a:lnTo>
                    <a:pt x="1915864" y="2828404"/>
                  </a:lnTo>
                  <a:lnTo>
                    <a:pt x="0" y="2828404"/>
                  </a:lnTo>
                  <a:close/>
                </a:path>
              </a:pathLst>
            </a:custGeom>
            <a:noFill/>
            <a:ln w="19050" cap="flat" cmpd="sng">
              <a:solidFill>
                <a:srgbClr val="3F3F3F"/>
              </a:solidFill>
              <a:bevel/>
            </a:ln>
          </p:spPr>
          <p:txBody>
            <a:bodyPr lIns="240000" rIns="600000" anchor="ctr"/>
            <a:lstStyle/>
            <a:p>
              <a:pPr>
                <a:lnSpc>
                  <a:spcPct val="150000"/>
                </a:lnSpc>
              </a:pP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694421" y="5134175"/>
            <a:ext cx="10450252" cy="798278"/>
            <a:chOff x="1270815" y="3850632"/>
            <a:chExt cx="7837689" cy="598709"/>
          </a:xfrm>
        </p:grpSpPr>
        <p:sp>
          <p:nvSpPr>
            <p:cNvPr id="11" name="文本框 16"/>
            <p:cNvSpPr>
              <a:spLocks noChangeArrowheads="1"/>
            </p:cNvSpPr>
            <p:nvPr/>
          </p:nvSpPr>
          <p:spPr bwMode="auto">
            <a:xfrm>
              <a:off x="1270815" y="3850632"/>
              <a:ext cx="270256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dirty="0" smtClean="0">
                  <a:solidFill>
                    <a:schemeClr val="tx2"/>
                  </a:solidFill>
                  <a:latin typeface="+mn-ea"/>
                  <a:cs typeface="+mn-ea"/>
                  <a:sym typeface="造字工房悦黑体验版常规体" pitchFamily="50" charset="-122"/>
                </a:rPr>
                <a:t>用户编辑预约时间</a:t>
              </a:r>
              <a:endParaRPr lang="zh-CN" altLang="en-US" dirty="0">
                <a:solidFill>
                  <a:schemeClr val="tx2"/>
                </a:solidFill>
                <a:latin typeface="+mn-ea"/>
                <a:cs typeface="+mn-ea"/>
                <a:sym typeface="造字工房悦黑体验版常规体" pitchFamily="50" charset="-122"/>
              </a:endParaRPr>
            </a:p>
          </p:txBody>
        </p:sp>
        <p:sp>
          <p:nvSpPr>
            <p:cNvPr id="12" name="文本框 18"/>
            <p:cNvSpPr>
              <a:spLocks noChangeArrowheads="1"/>
            </p:cNvSpPr>
            <p:nvPr/>
          </p:nvSpPr>
          <p:spPr bwMode="auto">
            <a:xfrm>
              <a:off x="2933931" y="3850632"/>
              <a:ext cx="270256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dirty="0" smtClean="0">
                  <a:solidFill>
                    <a:schemeClr val="tx2"/>
                  </a:solidFill>
                  <a:latin typeface="+mn-ea"/>
                  <a:cs typeface="+mn-ea"/>
                  <a:sym typeface="造字工房悦黑体验版常规体" pitchFamily="50" charset="-122"/>
                </a:rPr>
                <a:t>根据预定包厢追加费用</a:t>
              </a:r>
              <a:endParaRPr lang="zh-CN" altLang="en-US" dirty="0">
                <a:solidFill>
                  <a:schemeClr val="tx2"/>
                </a:solidFill>
                <a:latin typeface="+mn-ea"/>
                <a:cs typeface="+mn-ea"/>
                <a:sym typeface="造字工房悦黑体验版常规体" pitchFamily="50" charset="-122"/>
              </a:endParaRPr>
            </a:p>
          </p:txBody>
        </p:sp>
        <p:sp>
          <p:nvSpPr>
            <p:cNvPr id="13" name="文本框 19"/>
            <p:cNvSpPr>
              <a:spLocks noChangeArrowheads="1"/>
            </p:cNvSpPr>
            <p:nvPr/>
          </p:nvSpPr>
          <p:spPr bwMode="auto">
            <a:xfrm>
              <a:off x="4929164" y="3850632"/>
              <a:ext cx="270256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dirty="0" smtClean="0">
                  <a:solidFill>
                    <a:schemeClr val="tx2"/>
                  </a:solidFill>
                  <a:latin typeface="+mn-ea"/>
                  <a:cs typeface="+mn-ea"/>
                  <a:sym typeface="造字工房悦黑体验版常规体" pitchFamily="50" charset="-122"/>
                </a:rPr>
                <a:t>查看预定菜品</a:t>
              </a:r>
              <a:endParaRPr lang="zh-CN" altLang="en-US" dirty="0">
                <a:solidFill>
                  <a:schemeClr val="tx2"/>
                </a:solidFill>
                <a:latin typeface="+mn-ea"/>
                <a:cs typeface="+mn-ea"/>
                <a:sym typeface="造字工房悦黑体验版常规体" pitchFamily="50" charset="-122"/>
              </a:endParaRPr>
            </a:p>
          </p:txBody>
        </p:sp>
        <p:sp>
          <p:nvSpPr>
            <p:cNvPr id="14" name="文本框 20"/>
            <p:cNvSpPr>
              <a:spLocks noChangeArrowheads="1"/>
            </p:cNvSpPr>
            <p:nvPr/>
          </p:nvSpPr>
          <p:spPr bwMode="auto">
            <a:xfrm>
              <a:off x="6405940" y="3850632"/>
              <a:ext cx="270256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dirty="0" smtClean="0">
                  <a:solidFill>
                    <a:schemeClr val="tx2"/>
                  </a:solidFill>
                  <a:latin typeface="+mn-ea"/>
                  <a:cs typeface="+mn-ea"/>
                  <a:sym typeface="造字工房悦黑体验版常规体" pitchFamily="50" charset="-122"/>
                </a:rPr>
                <a:t>计算总价</a:t>
              </a:r>
              <a:endParaRPr lang="zh-CN" altLang="en-US" dirty="0">
                <a:solidFill>
                  <a:schemeClr val="tx2"/>
                </a:solidFill>
                <a:latin typeface="+mn-ea"/>
                <a:cs typeface="+mn-ea"/>
                <a:sym typeface="造字工房悦黑体验版常规体" pitchFamily="50" charset="-122"/>
              </a:endParaRPr>
            </a:p>
          </p:txBody>
        </p:sp>
        <p:sp>
          <p:nvSpPr>
            <p:cNvPr id="15" name="文本框 21"/>
            <p:cNvSpPr>
              <a:spLocks noChangeArrowheads="1"/>
            </p:cNvSpPr>
            <p:nvPr/>
          </p:nvSpPr>
          <p:spPr bwMode="auto">
            <a:xfrm>
              <a:off x="1270815" y="4195425"/>
              <a:ext cx="2702564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endParaRPr lang="zh-CN" altLang="en-US" sz="1600" dirty="0">
                <a:solidFill>
                  <a:schemeClr val="tx2"/>
                </a:solidFill>
                <a:latin typeface="+mn-ea"/>
                <a:cs typeface="+mn-ea"/>
                <a:sym typeface="造字工房悦黑体验版常规体" pitchFamily="50" charset="-122"/>
              </a:endParaRPr>
            </a:p>
          </p:txBody>
        </p:sp>
        <p:sp>
          <p:nvSpPr>
            <p:cNvPr id="16" name="文本框 22"/>
            <p:cNvSpPr>
              <a:spLocks noChangeArrowheads="1"/>
            </p:cNvSpPr>
            <p:nvPr/>
          </p:nvSpPr>
          <p:spPr bwMode="auto">
            <a:xfrm>
              <a:off x="2933931" y="4195425"/>
              <a:ext cx="2702564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endParaRPr lang="zh-CN" altLang="en-US" sz="1600" dirty="0">
                <a:solidFill>
                  <a:schemeClr val="tx2"/>
                </a:solidFill>
                <a:latin typeface="+mn-ea"/>
                <a:cs typeface="+mn-ea"/>
                <a:sym typeface="造字工房悦黑体验版常规体" pitchFamily="50" charset="-122"/>
              </a:endParaRPr>
            </a:p>
          </p:txBody>
        </p:sp>
        <p:sp>
          <p:nvSpPr>
            <p:cNvPr id="17" name="文本框 23"/>
            <p:cNvSpPr>
              <a:spLocks noChangeArrowheads="1"/>
            </p:cNvSpPr>
            <p:nvPr/>
          </p:nvSpPr>
          <p:spPr bwMode="auto">
            <a:xfrm>
              <a:off x="4676908" y="4195425"/>
              <a:ext cx="2702564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endParaRPr lang="zh-CN" altLang="en-US" sz="1600" dirty="0">
                <a:solidFill>
                  <a:schemeClr val="tx2"/>
                </a:solidFill>
                <a:latin typeface="+mn-ea"/>
                <a:cs typeface="+mn-ea"/>
                <a:sym typeface="造字工房悦黑体验版常规体" pitchFamily="50" charset="-122"/>
              </a:endParaRPr>
            </a:p>
          </p:txBody>
        </p:sp>
        <p:sp>
          <p:nvSpPr>
            <p:cNvPr id="18" name="文本框 24"/>
            <p:cNvSpPr>
              <a:spLocks noChangeArrowheads="1"/>
            </p:cNvSpPr>
            <p:nvPr/>
          </p:nvSpPr>
          <p:spPr bwMode="auto">
            <a:xfrm>
              <a:off x="6405940" y="4195425"/>
              <a:ext cx="2702564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endParaRPr lang="zh-CN" altLang="en-US" sz="1600" dirty="0">
                <a:solidFill>
                  <a:schemeClr val="tx2"/>
                </a:solidFill>
                <a:latin typeface="+mn-ea"/>
                <a:cs typeface="+mn-ea"/>
                <a:sym typeface="造字工房悦黑体验版常规体" pitchFamily="50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68442" y="319365"/>
            <a:ext cx="1652751" cy="420884"/>
            <a:chOff x="568442" y="319364"/>
            <a:chExt cx="1652757" cy="420885"/>
          </a:xfrm>
        </p:grpSpPr>
        <p:sp>
          <p:nvSpPr>
            <p:cNvPr id="20" name="文本框 23"/>
            <p:cNvSpPr txBox="1"/>
            <p:nvPr/>
          </p:nvSpPr>
          <p:spPr>
            <a:xfrm>
              <a:off x="665959" y="319364"/>
              <a:ext cx="1555240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预订单列表</a:t>
              </a:r>
              <a:endParaRPr lang="en-US" altLang="zh-CN" sz="2135" dirty="0" smtClean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1993620" y="2830052"/>
            <a:ext cx="1441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预定时间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6572220" y="5570769"/>
            <a:ext cx="1649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可删除</a:t>
            </a:r>
            <a:endParaRPr lang="zh-CN" altLang="en-US" dirty="0"/>
          </a:p>
        </p:txBody>
      </p:sp>
      <p:sp>
        <p:nvSpPr>
          <p:cNvPr id="26" name="文本框 25"/>
          <p:cNvSpPr txBox="1"/>
          <p:nvPr/>
        </p:nvSpPr>
        <p:spPr>
          <a:xfrm>
            <a:off x="8541254" y="5593899"/>
            <a:ext cx="1801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并计算优惠信息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2000">
        <p14:vortex dir="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3409392" y="3310783"/>
            <a:ext cx="5378709" cy="1728191"/>
            <a:chOff x="2557044" y="2483087"/>
            <a:chExt cx="4034032" cy="1296143"/>
          </a:xfrm>
        </p:grpSpPr>
        <p:sp>
          <p:nvSpPr>
            <p:cNvPr id="24" name="Line 34"/>
            <p:cNvSpPr>
              <a:spLocks noChangeShapeType="1"/>
            </p:cNvSpPr>
            <p:nvPr/>
          </p:nvSpPr>
          <p:spPr bwMode="auto">
            <a:xfrm rot="618245" flipV="1">
              <a:off x="4879539" y="2483087"/>
              <a:ext cx="117053" cy="1046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5" name="Line 35"/>
            <p:cNvSpPr>
              <a:spLocks noChangeShapeType="1"/>
            </p:cNvSpPr>
            <p:nvPr/>
          </p:nvSpPr>
          <p:spPr bwMode="auto">
            <a:xfrm rot="618245" flipH="1" flipV="1">
              <a:off x="4208628" y="2554460"/>
              <a:ext cx="432523" cy="8493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 rot="618245" flipH="1" flipV="1">
              <a:off x="3363565" y="2982702"/>
              <a:ext cx="1029206" cy="4667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 rot="618245" flipH="1">
              <a:off x="2557044" y="3566538"/>
              <a:ext cx="1750079" cy="242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 rot="618245" flipV="1">
              <a:off x="5096515" y="2825680"/>
              <a:ext cx="662346" cy="765124"/>
            </a:xfrm>
            <a:prstGeom prst="line">
              <a:avLst/>
            </a:prstGeom>
            <a:noFill/>
            <a:ln w="9525">
              <a:solidFill>
                <a:srgbClr val="3F3F3F"/>
              </a:solidFill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0" name="Line 39"/>
            <p:cNvSpPr>
              <a:spLocks noChangeShapeType="1"/>
            </p:cNvSpPr>
            <p:nvPr/>
          </p:nvSpPr>
          <p:spPr bwMode="auto">
            <a:xfrm rot="618245" flipV="1">
              <a:off x="5293506" y="3303883"/>
              <a:ext cx="1297570" cy="4753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</p:grpSp>
      <p:sp>
        <p:nvSpPr>
          <p:cNvPr id="32" name="Oval 20"/>
          <p:cNvSpPr>
            <a:spLocks noChangeArrowheads="1"/>
          </p:cNvSpPr>
          <p:nvPr/>
        </p:nvSpPr>
        <p:spPr bwMode="auto">
          <a:xfrm>
            <a:off x="5027192" y="2102191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5335" dirty="0">
                <a:solidFill>
                  <a:schemeClr val="tx2"/>
                </a:solidFill>
                <a:cs typeface="+mn-ea"/>
              </a:rPr>
              <a:t>3</a:t>
            </a:r>
          </a:p>
        </p:txBody>
      </p:sp>
      <p:sp>
        <p:nvSpPr>
          <p:cNvPr id="33" name="Oval 25"/>
          <p:cNvSpPr>
            <a:spLocks noChangeArrowheads="1"/>
          </p:cNvSpPr>
          <p:nvPr/>
        </p:nvSpPr>
        <p:spPr bwMode="auto">
          <a:xfrm>
            <a:off x="6557442" y="2147872"/>
            <a:ext cx="1077265" cy="1073457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5335" dirty="0">
                <a:solidFill>
                  <a:schemeClr val="tx2"/>
                </a:solidFill>
                <a:cs typeface="+mn-ea"/>
              </a:rPr>
              <a:t>4</a:t>
            </a:r>
          </a:p>
        </p:txBody>
      </p:sp>
      <p:sp>
        <p:nvSpPr>
          <p:cNvPr id="34" name="Oval 5"/>
          <p:cNvSpPr>
            <a:spLocks noChangeArrowheads="1"/>
          </p:cNvSpPr>
          <p:nvPr/>
        </p:nvSpPr>
        <p:spPr bwMode="auto">
          <a:xfrm>
            <a:off x="2286448" y="3929352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5335" dirty="0">
                <a:solidFill>
                  <a:schemeClr val="tx2"/>
                </a:solidFill>
                <a:cs typeface="+mn-ea"/>
              </a:rPr>
              <a:t>1</a:t>
            </a:r>
          </a:p>
        </p:txBody>
      </p:sp>
      <p:sp>
        <p:nvSpPr>
          <p:cNvPr id="35" name="Oval 30"/>
          <p:cNvSpPr>
            <a:spLocks noChangeArrowheads="1"/>
          </p:cNvSpPr>
          <p:nvPr/>
        </p:nvSpPr>
        <p:spPr bwMode="auto">
          <a:xfrm>
            <a:off x="8978431" y="3975032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5335" dirty="0">
                <a:solidFill>
                  <a:schemeClr val="tx2"/>
                </a:solidFill>
                <a:cs typeface="+mn-ea"/>
              </a:rPr>
              <a:t>6</a:t>
            </a:r>
          </a:p>
        </p:txBody>
      </p:sp>
      <p:sp>
        <p:nvSpPr>
          <p:cNvPr id="36" name="Oval 10"/>
          <p:cNvSpPr>
            <a:spLocks noChangeArrowheads="1"/>
          </p:cNvSpPr>
          <p:nvPr/>
        </p:nvSpPr>
        <p:spPr bwMode="auto">
          <a:xfrm>
            <a:off x="3405590" y="2855894"/>
            <a:ext cx="1077265" cy="1073457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5335" dirty="0">
                <a:solidFill>
                  <a:schemeClr val="tx2"/>
                </a:solidFill>
                <a:cs typeface="+mn-ea"/>
              </a:rPr>
              <a:t>2</a:t>
            </a:r>
          </a:p>
        </p:txBody>
      </p:sp>
      <p:sp>
        <p:nvSpPr>
          <p:cNvPr id="37" name="Oval 15"/>
          <p:cNvSpPr>
            <a:spLocks noChangeArrowheads="1"/>
          </p:cNvSpPr>
          <p:nvPr/>
        </p:nvSpPr>
        <p:spPr bwMode="auto">
          <a:xfrm>
            <a:off x="7855484" y="2823540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5335" dirty="0">
                <a:solidFill>
                  <a:schemeClr val="tx2"/>
                </a:solidFill>
                <a:cs typeface="+mn-ea"/>
              </a:rPr>
              <a:t>5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623392" y="1300904"/>
            <a:ext cx="11041227" cy="2289546"/>
            <a:chOff x="467544" y="975678"/>
            <a:chExt cx="8280920" cy="1717159"/>
          </a:xfrm>
        </p:grpSpPr>
        <p:sp>
          <p:nvSpPr>
            <p:cNvPr id="41" name="Rectangle 58"/>
            <p:cNvSpPr>
              <a:spLocks noChangeArrowheads="1"/>
            </p:cNvSpPr>
            <p:nvPr/>
          </p:nvSpPr>
          <p:spPr bwMode="auto">
            <a:xfrm>
              <a:off x="2771800" y="1001374"/>
              <a:ext cx="1781483" cy="27699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algn="ctr">
                <a:spcBef>
                  <a:spcPct val="20000"/>
                </a:spcBef>
                <a:buClr>
                  <a:srgbClr val="E1B40C"/>
                </a:buClr>
                <a:buFont typeface="微软雅黑" panose="020B0503020204020204" pitchFamily="34" charset="-122"/>
                <a:buNone/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cs typeface="+mn-ea"/>
                </a:rPr>
                <a:t>订单追踪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2" name="Rectangle 61"/>
            <p:cNvSpPr>
              <a:spLocks noChangeArrowheads="1"/>
            </p:cNvSpPr>
            <p:nvPr/>
          </p:nvSpPr>
          <p:spPr bwMode="auto">
            <a:xfrm>
              <a:off x="5022765" y="975678"/>
              <a:ext cx="1781483" cy="27699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algn="ctr">
                <a:spcBef>
                  <a:spcPct val="20000"/>
                </a:spcBef>
                <a:buClr>
                  <a:srgbClr val="E1B40C"/>
                </a:buClr>
                <a:buFont typeface="微软雅黑" panose="020B0503020204020204" pitchFamily="34" charset="-122"/>
                <a:buNone/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cs typeface="+mn-ea"/>
                </a:rPr>
                <a:t>订单删除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3" name="Rectangle 64"/>
            <p:cNvSpPr>
              <a:spLocks noChangeArrowheads="1"/>
            </p:cNvSpPr>
            <p:nvPr/>
          </p:nvSpPr>
          <p:spPr bwMode="auto">
            <a:xfrm>
              <a:off x="467544" y="2355726"/>
              <a:ext cx="1781483" cy="27699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algn="r">
                <a:spcBef>
                  <a:spcPct val="20000"/>
                </a:spcBef>
                <a:buClr>
                  <a:srgbClr val="E1B40C"/>
                </a:buClr>
                <a:buFont typeface="微软雅黑" panose="020B0503020204020204" pitchFamily="34" charset="-122"/>
                <a:buNone/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cs typeface="+mn-ea"/>
                </a:rPr>
                <a:t>登录验证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4" name="Rectangle 67"/>
            <p:cNvSpPr>
              <a:spLocks noChangeArrowheads="1"/>
            </p:cNvSpPr>
            <p:nvPr/>
          </p:nvSpPr>
          <p:spPr bwMode="auto">
            <a:xfrm>
              <a:off x="6966981" y="2415838"/>
              <a:ext cx="1781483" cy="27699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spcBef>
                  <a:spcPct val="20000"/>
                </a:spcBef>
                <a:buClr>
                  <a:srgbClr val="E1B40C"/>
                </a:buClr>
                <a:buFont typeface="微软雅黑" panose="020B0503020204020204" pitchFamily="34" charset="-122"/>
                <a:buNone/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cs typeface="+mn-ea"/>
                </a:rPr>
                <a:t>账户余额查询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5" name="Rectangle 70"/>
            <p:cNvSpPr>
              <a:spLocks noChangeArrowheads="1"/>
            </p:cNvSpPr>
            <p:nvPr/>
          </p:nvSpPr>
          <p:spPr bwMode="auto">
            <a:xfrm>
              <a:off x="1187624" y="1553754"/>
              <a:ext cx="1781484" cy="27699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algn="r">
                <a:spcBef>
                  <a:spcPct val="20000"/>
                </a:spcBef>
                <a:buClr>
                  <a:srgbClr val="E1B40C"/>
                </a:buClr>
                <a:buFont typeface="微软雅黑" panose="020B0503020204020204" pitchFamily="34" charset="-122"/>
                <a:buNone/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cs typeface="+mn-ea"/>
                </a:rPr>
                <a:t>个人信息更改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6" name="Rectangle 73"/>
            <p:cNvSpPr>
              <a:spLocks noChangeArrowheads="1"/>
            </p:cNvSpPr>
            <p:nvPr/>
          </p:nvSpPr>
          <p:spPr bwMode="auto">
            <a:xfrm>
              <a:off x="6750958" y="1641105"/>
              <a:ext cx="1781482" cy="27699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spcBef>
                  <a:spcPct val="20000"/>
                </a:spcBef>
                <a:buClr>
                  <a:srgbClr val="E1B40C"/>
                </a:buClr>
                <a:buFont typeface="微软雅黑" panose="020B0503020204020204" pitchFamily="34" charset="-122"/>
                <a:buNone/>
              </a:pPr>
              <a:r>
                <a:rPr lang="en-US" altLang="zh-CN" dirty="0" err="1" smtClean="0">
                  <a:solidFill>
                    <a:schemeClr val="tx2"/>
                  </a:solidFill>
                  <a:latin typeface="微软雅黑" panose="020B0503020204020204" pitchFamily="34" charset="-122"/>
                  <a:cs typeface="+mn-ea"/>
                </a:rPr>
                <a:t>Vip</a:t>
              </a: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cs typeface="+mn-ea"/>
                </a:rPr>
                <a:t>注册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sp>
        <p:nvSpPr>
          <p:cNvPr id="48" name="Oval 44"/>
          <p:cNvSpPr>
            <a:spLocks noChangeArrowheads="1"/>
          </p:cNvSpPr>
          <p:nvPr/>
        </p:nvSpPr>
        <p:spPr bwMode="gray">
          <a:xfrm>
            <a:off x="5339336" y="4483215"/>
            <a:ext cx="1751032" cy="1730095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zh-CN" altLang="en-US" sz="2400" b="1" dirty="0" smtClean="0">
                <a:solidFill>
                  <a:schemeClr val="tx2"/>
                </a:solidFill>
                <a:cs typeface="+mn-ea"/>
              </a:rPr>
              <a:t>个人中心</a:t>
            </a:r>
            <a:endParaRPr lang="zh-CN" altLang="en-US" sz="2400" b="1" dirty="0">
              <a:solidFill>
                <a:schemeClr val="tx2"/>
              </a:solidFill>
              <a:cs typeface="+mn-ea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568443" y="319365"/>
            <a:ext cx="1378636" cy="420884"/>
            <a:chOff x="568442" y="319364"/>
            <a:chExt cx="1378638" cy="420885"/>
          </a:xfrm>
        </p:grpSpPr>
        <p:sp>
          <p:nvSpPr>
            <p:cNvPr id="51" name="文本框 23"/>
            <p:cNvSpPr txBox="1"/>
            <p:nvPr/>
          </p:nvSpPr>
          <p:spPr>
            <a:xfrm>
              <a:off x="665958" y="319364"/>
              <a:ext cx="1281122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个人中心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52" name="等腰三角形 51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prestige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809720" y="2770183"/>
            <a:ext cx="3714776" cy="53117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  <a:defRPr/>
            </a:pPr>
            <a:r>
              <a:rPr lang="zh-CN" altLang="en-US" sz="2735" b="1" dirty="0" smtClean="0">
                <a:solidFill>
                  <a:srgbClr val="262626"/>
                </a:solidFill>
                <a:latin typeface="宋体" panose="02010600030101010101" pitchFamily="2" charset="-122"/>
                <a:cs typeface="+mn-ea"/>
              </a:rPr>
              <a:t>添加帮助信息</a:t>
            </a:r>
            <a:endParaRPr lang="en-US" altLang="zh-CN" sz="2735" b="1" dirty="0">
              <a:solidFill>
                <a:srgbClr val="262626"/>
              </a:solidFill>
              <a:latin typeface="宋体" panose="02010600030101010101" pitchFamily="2" charset="-122"/>
              <a:cs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68442" y="319365"/>
            <a:ext cx="830409" cy="420884"/>
            <a:chOff x="568442" y="319364"/>
            <a:chExt cx="830412" cy="420885"/>
          </a:xfrm>
        </p:grpSpPr>
        <p:sp>
          <p:nvSpPr>
            <p:cNvPr id="25" name="文本框 23"/>
            <p:cNvSpPr txBox="1"/>
            <p:nvPr/>
          </p:nvSpPr>
          <p:spPr>
            <a:xfrm>
              <a:off x="665958" y="319364"/>
              <a:ext cx="732896" cy="420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 smtClean="0">
                  <a:solidFill>
                    <a:schemeClr val="bg2"/>
                  </a:solidFill>
                  <a:latin typeface="+mn-ea"/>
                  <a:cs typeface="+mn-ea"/>
                </a:rPr>
                <a:t>帮助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809720" y="3690551"/>
            <a:ext cx="585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免责条款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9759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 advTm="2000">
        <p14:glitter pattern="hexagon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"/>
</p:tagLst>
</file>

<file path=ppt/theme/theme1.xml><?xml version="1.0" encoding="utf-8"?>
<a:theme xmlns:a="http://schemas.openxmlformats.org/drawingml/2006/main" name="office">
  <a:themeElements>
    <a:clrScheme name="自定义 306">
      <a:dk1>
        <a:sysClr val="windowText" lastClr="000000"/>
      </a:dk1>
      <a:lt1>
        <a:sysClr val="window" lastClr="FFFFFF"/>
      </a:lt1>
      <a:dk2>
        <a:srgbClr val="3F3F3F"/>
      </a:dk2>
      <a:lt2>
        <a:srgbClr val="262626"/>
      </a:lt2>
      <a:accent1>
        <a:srgbClr val="262626"/>
      </a:accent1>
      <a:accent2>
        <a:srgbClr val="3F3F3F"/>
      </a:accent2>
      <a:accent3>
        <a:srgbClr val="262626"/>
      </a:accent3>
      <a:accent4>
        <a:srgbClr val="3F3F3F"/>
      </a:accent4>
      <a:accent5>
        <a:srgbClr val="262626"/>
      </a:accent5>
      <a:accent6>
        <a:srgbClr val="3F3F3F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522</Words>
  <Application>Microsoft Office PowerPoint</Application>
  <PresentationFormat>宽屏</PresentationFormat>
  <Paragraphs>267</Paragraphs>
  <Slides>23</Slides>
  <Notes>20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Arial Unicode MS</vt:lpstr>
      <vt:lpstr>Dotum</vt:lpstr>
      <vt:lpstr>宋体</vt:lpstr>
      <vt:lpstr>微软雅黑</vt:lpstr>
      <vt:lpstr>造字工房悦黑体验版常规体</vt:lpstr>
      <vt:lpstr>Arial</vt:lpstr>
      <vt:lpstr>Calibri</vt:lpstr>
      <vt:lpstr>Impact</vt:lpstr>
      <vt:lpstr>Microsoft New Tai Lue</vt:lpstr>
      <vt:lpstr>Segoe UI Emoji</vt:lpstr>
      <vt:lpstr>Times New Roman</vt:lpstr>
      <vt:lpstr>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subject/>
  <dc:creator/>
  <cp:keywords/>
  <dc:description/>
  <cp:lastModifiedBy>web</cp:lastModifiedBy>
  <cp:revision>22</cp:revision>
  <dcterms:created xsi:type="dcterms:W3CDTF">2015-05-05T08:02:00Z</dcterms:created>
  <dcterms:modified xsi:type="dcterms:W3CDTF">2019-08-26T11:56:33Z</dcterms:modified>
  <cp:category>www.99ppt.com</cp:category>
  <dc:identifier/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2052-10.1.0.6929</vt:lpwstr>
  </property>
</Properties>
</file>

<file path=docProps/thumbnail.jpeg>
</file>